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5"/>
  </p:notesMasterIdLst>
  <p:handoutMasterIdLst>
    <p:handoutMasterId r:id="rId26"/>
  </p:handoutMasterIdLst>
  <p:sldIdLst>
    <p:sldId id="256" r:id="rId5"/>
    <p:sldId id="273" r:id="rId6"/>
    <p:sldId id="263" r:id="rId7"/>
    <p:sldId id="264" r:id="rId8"/>
    <p:sldId id="275" r:id="rId9"/>
    <p:sldId id="278" r:id="rId10"/>
    <p:sldId id="279" r:id="rId11"/>
    <p:sldId id="280" r:id="rId12"/>
    <p:sldId id="281" r:id="rId13"/>
    <p:sldId id="283" r:id="rId14"/>
    <p:sldId id="284" r:id="rId15"/>
    <p:sldId id="285" r:id="rId16"/>
    <p:sldId id="282" r:id="rId17"/>
    <p:sldId id="286" r:id="rId18"/>
    <p:sldId id="287" r:id="rId19"/>
    <p:sldId id="291" r:id="rId20"/>
    <p:sldId id="288" r:id="rId21"/>
    <p:sldId id="289" r:id="rId22"/>
    <p:sldId id="290" r:id="rId23"/>
    <p:sldId id="272" r:id="rId24"/>
  </p:sldIdLst>
  <p:sldSz cx="16257588" cy="9144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5F7"/>
    <a:srgbClr val="002F87"/>
    <a:srgbClr val="0D91F2"/>
    <a:srgbClr val="FFC72A"/>
    <a:srgbClr val="80CC00"/>
    <a:srgbClr val="EAF9FF"/>
    <a:srgbClr val="D0353B"/>
    <a:srgbClr val="10385D"/>
    <a:srgbClr val="99D6FF"/>
    <a:srgbClr val="0041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7E5492-2AD5-4755-BF14-BC423EC6F9DA}" v="7" dt="2024-01-15T16:59:45.5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53" autoAdjust="0"/>
    <p:restoredTop sz="88027"/>
  </p:normalViewPr>
  <p:slideViewPr>
    <p:cSldViewPr snapToGrid="0">
      <p:cViewPr varScale="1">
        <p:scale>
          <a:sx n="80" d="100"/>
          <a:sy n="80" d="100"/>
        </p:scale>
        <p:origin x="776" y="208"/>
      </p:cViewPr>
      <p:guideLst/>
    </p:cSldViewPr>
  </p:slideViewPr>
  <p:notesTextViewPr>
    <p:cViewPr>
      <p:scale>
        <a:sx n="1" d="1"/>
        <a:sy n="1" d="1"/>
      </p:scale>
      <p:origin x="0" y="0"/>
    </p:cViewPr>
  </p:notesTextViewPr>
  <p:notesViewPr>
    <p:cSldViewPr snapToGrid="0">
      <p:cViewPr varScale="1">
        <p:scale>
          <a:sx n="119" d="100"/>
          <a:sy n="119" d="100"/>
        </p:scale>
        <p:origin x="4016"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Chloe Hale" userId="482cb680-7512-401e-8507-56aa930376ec" providerId="ADAL" clId="{C77E5492-2AD5-4755-BF14-BC423EC6F9DA}"/>
    <pc:docChg chg="custSel modSld">
      <pc:chgData name="V-Chloe Hale" userId="482cb680-7512-401e-8507-56aa930376ec" providerId="ADAL" clId="{C77E5492-2AD5-4755-BF14-BC423EC6F9DA}" dt="2024-01-15T16:59:45.576" v="49"/>
      <pc:docMkLst>
        <pc:docMk/>
      </pc:docMkLst>
      <pc:sldChg chg="modSp mod">
        <pc:chgData name="V-Chloe Hale" userId="482cb680-7512-401e-8507-56aa930376ec" providerId="ADAL" clId="{C77E5492-2AD5-4755-BF14-BC423EC6F9DA}" dt="2024-01-15T16:47:52.239" v="0" actId="313"/>
        <pc:sldMkLst>
          <pc:docMk/>
          <pc:sldMk cId="1359956678" sldId="263"/>
        </pc:sldMkLst>
        <pc:spChg chg="mod">
          <ac:chgData name="V-Chloe Hale" userId="482cb680-7512-401e-8507-56aa930376ec" providerId="ADAL" clId="{C77E5492-2AD5-4755-BF14-BC423EC6F9DA}" dt="2024-01-15T16:47:52.239" v="0" actId="313"/>
          <ac:spMkLst>
            <pc:docMk/>
            <pc:sldMk cId="1359956678" sldId="263"/>
            <ac:spMk id="2" creationId="{713A1C01-05A8-3F78-7667-E72418F271F2}"/>
          </ac:spMkLst>
        </pc:spChg>
      </pc:sldChg>
      <pc:sldChg chg="addSp delSp modSp mod">
        <pc:chgData name="V-Chloe Hale" userId="482cb680-7512-401e-8507-56aa930376ec" providerId="ADAL" clId="{C77E5492-2AD5-4755-BF14-BC423EC6F9DA}" dt="2024-01-15T16:59:45.576" v="49"/>
        <pc:sldMkLst>
          <pc:docMk/>
          <pc:sldMk cId="3332848961" sldId="286"/>
        </pc:sldMkLst>
        <pc:spChg chg="add del">
          <ac:chgData name="V-Chloe Hale" userId="482cb680-7512-401e-8507-56aa930376ec" providerId="ADAL" clId="{C77E5492-2AD5-4755-BF14-BC423EC6F9DA}" dt="2024-01-15T16:58:45.790" v="4"/>
          <ac:spMkLst>
            <pc:docMk/>
            <pc:sldMk cId="3332848961" sldId="286"/>
            <ac:spMk id="2" creationId="{806D454E-A140-CD33-8E70-056F4E3D9D92}"/>
          </ac:spMkLst>
        </pc:spChg>
        <pc:spChg chg="del mod">
          <ac:chgData name="V-Chloe Hale" userId="482cb680-7512-401e-8507-56aa930376ec" providerId="ADAL" clId="{C77E5492-2AD5-4755-BF14-BC423EC6F9DA}" dt="2024-01-15T16:59:32.568" v="47" actId="478"/>
          <ac:spMkLst>
            <pc:docMk/>
            <pc:sldMk cId="3332848961" sldId="286"/>
            <ac:spMk id="9" creationId="{AC38E245-F27A-6501-350E-7AD597969A95}"/>
          </ac:spMkLst>
        </pc:spChg>
        <pc:picChg chg="mod ord">
          <ac:chgData name="V-Chloe Hale" userId="482cb680-7512-401e-8507-56aa930376ec" providerId="ADAL" clId="{C77E5492-2AD5-4755-BF14-BC423EC6F9DA}" dt="2024-01-15T16:59:39.149" v="48"/>
          <ac:picMkLst>
            <pc:docMk/>
            <pc:sldMk cId="3332848961" sldId="286"/>
            <ac:picMk id="10" creationId="{610CD02D-F6F4-FB6B-E2F8-64483BD913B9}"/>
          </ac:picMkLst>
        </pc:picChg>
        <pc:picChg chg="add mod">
          <ac:chgData name="V-Chloe Hale" userId="482cb680-7512-401e-8507-56aa930376ec" providerId="ADAL" clId="{C77E5492-2AD5-4755-BF14-BC423EC6F9DA}" dt="2024-01-15T16:59:45.576" v="49"/>
          <ac:picMkLst>
            <pc:docMk/>
            <pc:sldMk cId="3332848961" sldId="286"/>
            <ac:picMk id="11" creationId="{A6015C4C-55B3-0BB2-91EF-31883194F4F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65366D-695E-6859-004D-258715334EC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BB9B996-E575-8CC7-8D5E-C3982F431F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238B55-7FEC-1C42-AF96-070F808809E1}" type="datetimeFigureOut">
              <a:rPr lang="en-US" smtClean="0"/>
              <a:t>1/15/24</a:t>
            </a:fld>
            <a:endParaRPr lang="en-US"/>
          </a:p>
        </p:txBody>
      </p:sp>
      <p:sp>
        <p:nvSpPr>
          <p:cNvPr id="4" name="Footer Placeholder 3">
            <a:extLst>
              <a:ext uri="{FF2B5EF4-FFF2-40B4-BE49-F238E27FC236}">
                <a16:creationId xmlns:a16="http://schemas.microsoft.com/office/drawing/2014/main" id="{CC338F31-0226-F947-980F-F1B2F95F63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B438975-1772-2E88-6DDE-9841CAD1EF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162E201-9892-E148-885A-AA0CD9C74132}" type="slidenum">
              <a:rPr lang="en-US" smtClean="0"/>
              <a:t>‹#›</a:t>
            </a:fld>
            <a:endParaRPr lang="en-US"/>
          </a:p>
        </p:txBody>
      </p:sp>
    </p:spTree>
    <p:extLst>
      <p:ext uri="{BB962C8B-B14F-4D97-AF65-F5344CB8AC3E}">
        <p14:creationId xmlns:p14="http://schemas.microsoft.com/office/powerpoint/2010/main" val="3351356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74E0BE-0D63-7B4C-912B-07E392E7FB1D}" type="datetimeFigureOut">
              <a:rPr lang="en-US" smtClean="0"/>
              <a:t>1/15/24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67223-2F28-D24A-A58D-A12ECC6DCECE}" type="slidenum">
              <a:rPr lang="en-US" smtClean="0"/>
              <a:t>‹#›</a:t>
            </a:fld>
            <a:endParaRPr lang="en-US"/>
          </a:p>
        </p:txBody>
      </p:sp>
    </p:spTree>
    <p:extLst>
      <p:ext uri="{BB962C8B-B14F-4D97-AF65-F5344CB8AC3E}">
        <p14:creationId xmlns:p14="http://schemas.microsoft.com/office/powerpoint/2010/main" val="2222433132"/>
      </p:ext>
    </p:extLst>
  </p:cSld>
  <p:clrMap bg1="lt1" tx1="dk1" bg2="lt2" tx2="dk2" accent1="accent1" accent2="accent2" accent3="accent3" accent4="accent4" accent5="accent5" accent6="accent6" hlink="hlink" folHlink="folHlink"/>
  <p:notesStyle>
    <a:lvl1pPr marL="0" algn="l" defTabSz="1219261" rtl="0" eaLnBrk="1" latinLnBrk="0" hangingPunct="1">
      <a:defRPr sz="1600" kern="1200">
        <a:solidFill>
          <a:schemeClr val="tx1"/>
        </a:solidFill>
        <a:latin typeface="+mn-lt"/>
        <a:ea typeface="+mn-ea"/>
        <a:cs typeface="+mn-cs"/>
      </a:defRPr>
    </a:lvl1pPr>
    <a:lvl2pPr marL="609630" algn="l" defTabSz="1219261" rtl="0" eaLnBrk="1" latinLnBrk="0" hangingPunct="1">
      <a:defRPr sz="1600" kern="1200">
        <a:solidFill>
          <a:schemeClr val="tx1"/>
        </a:solidFill>
        <a:latin typeface="+mn-lt"/>
        <a:ea typeface="+mn-ea"/>
        <a:cs typeface="+mn-cs"/>
      </a:defRPr>
    </a:lvl2pPr>
    <a:lvl3pPr marL="1219261" algn="l" defTabSz="1219261" rtl="0" eaLnBrk="1" latinLnBrk="0" hangingPunct="1">
      <a:defRPr sz="1600" kern="1200">
        <a:solidFill>
          <a:schemeClr val="tx1"/>
        </a:solidFill>
        <a:latin typeface="+mn-lt"/>
        <a:ea typeface="+mn-ea"/>
        <a:cs typeface="+mn-cs"/>
      </a:defRPr>
    </a:lvl3pPr>
    <a:lvl4pPr marL="1828891" algn="l" defTabSz="1219261" rtl="0" eaLnBrk="1" latinLnBrk="0" hangingPunct="1">
      <a:defRPr sz="1600" kern="1200">
        <a:solidFill>
          <a:schemeClr val="tx1"/>
        </a:solidFill>
        <a:latin typeface="+mn-lt"/>
        <a:ea typeface="+mn-ea"/>
        <a:cs typeface="+mn-cs"/>
      </a:defRPr>
    </a:lvl4pPr>
    <a:lvl5pPr marL="2438522" algn="l" defTabSz="1219261" rtl="0" eaLnBrk="1" latinLnBrk="0" hangingPunct="1">
      <a:defRPr sz="1600" kern="1200">
        <a:solidFill>
          <a:schemeClr val="tx1"/>
        </a:solidFill>
        <a:latin typeface="+mn-lt"/>
        <a:ea typeface="+mn-ea"/>
        <a:cs typeface="+mn-cs"/>
      </a:defRPr>
    </a:lvl5pPr>
    <a:lvl6pPr marL="3048152" algn="l" defTabSz="1219261" rtl="0" eaLnBrk="1" latinLnBrk="0" hangingPunct="1">
      <a:defRPr sz="1600" kern="1200">
        <a:solidFill>
          <a:schemeClr val="tx1"/>
        </a:solidFill>
        <a:latin typeface="+mn-lt"/>
        <a:ea typeface="+mn-ea"/>
        <a:cs typeface="+mn-cs"/>
      </a:defRPr>
    </a:lvl6pPr>
    <a:lvl7pPr marL="3657783" algn="l" defTabSz="1219261" rtl="0" eaLnBrk="1" latinLnBrk="0" hangingPunct="1">
      <a:defRPr sz="1600" kern="1200">
        <a:solidFill>
          <a:schemeClr val="tx1"/>
        </a:solidFill>
        <a:latin typeface="+mn-lt"/>
        <a:ea typeface="+mn-ea"/>
        <a:cs typeface="+mn-cs"/>
      </a:defRPr>
    </a:lvl7pPr>
    <a:lvl8pPr marL="4267413" algn="l" defTabSz="1219261" rtl="0" eaLnBrk="1" latinLnBrk="0" hangingPunct="1">
      <a:defRPr sz="1600" kern="1200">
        <a:solidFill>
          <a:schemeClr val="tx1"/>
        </a:solidFill>
        <a:latin typeface="+mn-lt"/>
        <a:ea typeface="+mn-ea"/>
        <a:cs typeface="+mn-cs"/>
      </a:defRPr>
    </a:lvl8pPr>
    <a:lvl9pPr marL="4877044" algn="l" defTabSz="121926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dgs.un.org/goal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greenschool.org/bali/"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www.fastcompany.com/3020621/the-greenest-school-in-the-world-is-in-kenya" TargetMode="External"/><Relationship Id="rId4" Type="http://schemas.openxmlformats.org/officeDocument/2006/relationships/hyperlink" Target="https://exchange.nottingham.ac.uk/blog/university-is-third-in-the-world-for-sustainability/#:~:text=The%20University%20of%20Nottingham%20has%20been%20ranked%203rd,university%E2%80%99s%20commitment%20in%20developing%20an%20%E2%80%98environmentally%20friendly%E2%80%99%20infrastructure."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paris2024.org/en/a-pioneering-ambition-for-the-environment/"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paris2024.org/en/the-legacy-and-sustainability-plan/"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olympics.com/ioc/olympic-hous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F67223-2F28-D24A-A58D-A12ECC6DCECE}" type="slidenum">
              <a:rPr lang="en-US" smtClean="0"/>
              <a:t>2</a:t>
            </a:fld>
            <a:endParaRPr lang="en-US"/>
          </a:p>
        </p:txBody>
      </p:sp>
    </p:spTree>
    <p:extLst>
      <p:ext uri="{BB962C8B-B14F-4D97-AF65-F5344CB8AC3E}">
        <p14:creationId xmlns:p14="http://schemas.microsoft.com/office/powerpoint/2010/main" val="3429316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cs typeface="Segoe UI"/>
              </a:rPr>
              <a:t>Ask pupils for suggestions. Example curriculum additions could be the teaching of …</a:t>
            </a:r>
          </a:p>
          <a:p>
            <a:r>
              <a:rPr lang="en-GB" dirty="0">
                <a:cs typeface="Segoe UI"/>
              </a:rPr>
              <a:t>Reducing, reusing and recycling</a:t>
            </a:r>
          </a:p>
          <a:p>
            <a:r>
              <a:rPr lang="en-GB" dirty="0">
                <a:cs typeface="Segoe UI"/>
              </a:rPr>
              <a:t>The benefits of renewable energy</a:t>
            </a:r>
          </a:p>
          <a:p>
            <a:r>
              <a:rPr lang="en-GB" dirty="0">
                <a:cs typeface="Segoe UI"/>
              </a:rPr>
              <a:t>How to protect ecosystems</a:t>
            </a:r>
          </a:p>
          <a:p>
            <a:r>
              <a:rPr lang="en-GB" dirty="0">
                <a:cs typeface="Segoe UI"/>
              </a:rPr>
              <a:t>The benefits of sustainability</a:t>
            </a:r>
          </a:p>
          <a:p>
            <a:r>
              <a:rPr lang="en-GB" dirty="0">
                <a:cs typeface="Segoe UI"/>
              </a:rPr>
              <a:t>Awareness of accessibility needs </a:t>
            </a:r>
          </a:p>
          <a:p>
            <a:r>
              <a:rPr lang="en-GB" dirty="0">
                <a:cs typeface="Segoe UI"/>
              </a:rPr>
              <a:t>About human rights</a:t>
            </a:r>
          </a:p>
          <a:p>
            <a:r>
              <a:rPr lang="en-GB" dirty="0">
                <a:cs typeface="Segoe UI"/>
              </a:rPr>
              <a:t>About the UN Global Goals </a:t>
            </a:r>
            <a:r>
              <a:rPr lang="en-GB" dirty="0">
                <a:hlinkClick r:id="rId3"/>
              </a:rPr>
              <a:t>THE 17 GOALS | Sustainable Development (un.org)</a:t>
            </a:r>
            <a:endParaRPr lang="en-GB" dirty="0">
              <a:cs typeface="Segoe UI"/>
            </a:endParaRPr>
          </a:p>
          <a:p>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11</a:t>
            </a:fld>
            <a:endParaRPr lang="en-US"/>
          </a:p>
        </p:txBody>
      </p:sp>
    </p:spTree>
    <p:extLst>
      <p:ext uri="{BB962C8B-B14F-4D97-AF65-F5344CB8AC3E}">
        <p14:creationId xmlns:p14="http://schemas.microsoft.com/office/powerpoint/2010/main" val="460468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cs typeface="Segoe UI"/>
              </a:rPr>
              <a:t>Here is an opportunity for pupils to have a discussion about the appearance of their school. Encourage them to use their senses to describe or imagine their school.</a:t>
            </a:r>
          </a:p>
          <a:p>
            <a:pPr marL="0" indent="0">
              <a:buNone/>
            </a:pPr>
            <a:endParaRPr lang="en-GB" dirty="0">
              <a:cs typeface="Segoe UI"/>
            </a:endParaRPr>
          </a:p>
          <a:p>
            <a:pPr marL="0" indent="0">
              <a:buNone/>
            </a:pPr>
            <a:r>
              <a:rPr lang="en-GB" dirty="0">
                <a:cs typeface="Segoe UI"/>
              </a:rPr>
              <a:t>What would the school look like?</a:t>
            </a:r>
          </a:p>
          <a:p>
            <a:pPr marL="0" indent="0">
              <a:buNone/>
            </a:pPr>
            <a:r>
              <a:rPr lang="en-GB" dirty="0">
                <a:cs typeface="Segoe UI"/>
              </a:rPr>
              <a:t>What sounds would you hear?</a:t>
            </a:r>
          </a:p>
          <a:p>
            <a:pPr marL="0" indent="0">
              <a:buNone/>
            </a:pPr>
            <a:r>
              <a:rPr lang="en-GB" dirty="0">
                <a:cs typeface="Segoe UI"/>
              </a:rPr>
              <a:t>What would you feel?</a:t>
            </a:r>
          </a:p>
          <a:p>
            <a:pPr marL="0" indent="0">
              <a:buNone/>
            </a:pPr>
            <a:r>
              <a:rPr lang="en-GB" dirty="0">
                <a:cs typeface="Segoe UI"/>
              </a:rPr>
              <a:t>What would you be able to smell?</a:t>
            </a:r>
          </a:p>
          <a:p>
            <a:pPr marL="0" indent="0">
              <a:buNone/>
            </a:pPr>
            <a:r>
              <a:rPr lang="en-GB" dirty="0">
                <a:cs typeface="Segoe UI"/>
              </a:rPr>
              <a:t>What would you be able to taste? What food and drink do you think would be on the menu?</a:t>
            </a:r>
          </a:p>
          <a:p>
            <a:pPr marL="0" indent="0">
              <a:buNone/>
            </a:pPr>
            <a:endParaRPr lang="en-GB" dirty="0">
              <a:cs typeface="Segoe UI"/>
            </a:endParaRPr>
          </a:p>
          <a:p>
            <a:pPr marL="0" indent="0">
              <a:buNone/>
            </a:pPr>
            <a:r>
              <a:rPr lang="en-GB" dirty="0">
                <a:cs typeface="Segoe UI"/>
              </a:rPr>
              <a:t>Examples of real sustainable schools: </a:t>
            </a:r>
          </a:p>
          <a:p>
            <a:r>
              <a:rPr lang="en-GB" dirty="0">
                <a:hlinkClick r:id="rId3"/>
              </a:rPr>
              <a:t>https://www.greenschool.org/bali/</a:t>
            </a:r>
            <a:endParaRPr lang="en-GB" dirty="0">
              <a:cs typeface="Segoe UI"/>
            </a:endParaRPr>
          </a:p>
          <a:p>
            <a:pPr>
              <a:buNone/>
            </a:pPr>
            <a:endParaRPr lang="en-US" dirty="0">
              <a:cs typeface="+mn-lt"/>
            </a:endParaRPr>
          </a:p>
          <a:p>
            <a:r>
              <a:rPr lang="en-GB" dirty="0">
                <a:hlinkClick r:id="rId4"/>
              </a:rPr>
              <a:t>https://exchange.nottingham.ac.uk/blog/university-is-third-in-the-world-for-sustainability/#:~:text=The%20University%20of%20Nottingham%20has%20been%20ranked%203rd,university%E2%80%99s%20commitment%20in%20developing%20an%20%E2%80%98environmentally%20friendly%E2%80%99%20infrastructure.</a:t>
            </a:r>
            <a:endParaRPr lang="en-GB" dirty="0"/>
          </a:p>
          <a:p>
            <a:endParaRPr lang="en-GB" dirty="0"/>
          </a:p>
          <a:p>
            <a:r>
              <a:rPr lang="en-GB" dirty="0">
                <a:hlinkClick r:id="rId5"/>
              </a:rPr>
              <a:t>https://www.fastcompany.com/3020621/the-greenest-school-in-the-world-is-in-kenya</a:t>
            </a:r>
            <a:endParaRPr lang="en-GB" dirty="0">
              <a:cs typeface="Segoe UI"/>
            </a:endParaRPr>
          </a:p>
          <a:p>
            <a:pPr marL="0" indent="0">
              <a:buNone/>
            </a:pPr>
            <a:endParaRPr lang="en-GB" dirty="0">
              <a:cs typeface="Segoe UI"/>
            </a:endParaRPr>
          </a:p>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12</a:t>
            </a:fld>
            <a:endParaRPr lang="en-US"/>
          </a:p>
        </p:txBody>
      </p:sp>
    </p:spTree>
    <p:extLst>
      <p:ext uri="{BB962C8B-B14F-4D97-AF65-F5344CB8AC3E}">
        <p14:creationId xmlns:p14="http://schemas.microsoft.com/office/powerpoint/2010/main" val="421777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Ask pupils for suggestions. Example features could include ...</a:t>
            </a:r>
            <a:endParaRPr lang="en-US" dirty="0"/>
          </a:p>
          <a:p>
            <a:endParaRPr lang="en-GB" dirty="0"/>
          </a:p>
          <a:p>
            <a:r>
              <a:rPr lang="en-GB" dirty="0"/>
              <a:t>Accessibility features such as ramps for wheelchair users</a:t>
            </a:r>
            <a:endParaRPr lang="en-GB" dirty="0">
              <a:cs typeface="Segoe UI"/>
            </a:endParaRPr>
          </a:p>
          <a:p>
            <a:r>
              <a:rPr lang="en-GB" dirty="0">
                <a:cs typeface="Segoe UI"/>
              </a:rPr>
              <a:t>Listening stations for those who have hearing impairments</a:t>
            </a:r>
          </a:p>
          <a:p>
            <a:r>
              <a:rPr lang="en-GB" dirty="0">
                <a:cs typeface="Segoe UI"/>
              </a:rPr>
              <a:t>Technology to aid learning</a:t>
            </a:r>
          </a:p>
          <a:p>
            <a:r>
              <a:rPr lang="en-GB" dirty="0">
                <a:cs typeface="Segoe UI"/>
              </a:rPr>
              <a:t>Supportive learning environment</a:t>
            </a:r>
          </a:p>
          <a:p>
            <a:r>
              <a:rPr lang="en-GB" dirty="0">
                <a:cs typeface="Segoe UI"/>
              </a:rPr>
              <a:t>Lifts</a:t>
            </a:r>
          </a:p>
          <a:p>
            <a:r>
              <a:rPr lang="en-GB" dirty="0">
                <a:cs typeface="Segoe UI"/>
              </a:rPr>
              <a:t>Clear, uncluttered environment</a:t>
            </a:r>
          </a:p>
          <a:p>
            <a:r>
              <a:rPr lang="en-GB" dirty="0">
                <a:cs typeface="Segoe UI"/>
              </a:rPr>
              <a:t>Braille versions of text available</a:t>
            </a:r>
          </a:p>
          <a:p>
            <a:r>
              <a:rPr lang="en-GB" dirty="0">
                <a:cs typeface="Segoe UI"/>
              </a:rPr>
              <a:t>Wide gates and doors for those with mobility aids</a:t>
            </a:r>
          </a:p>
          <a:p>
            <a:r>
              <a:rPr lang="en-GB" dirty="0">
                <a:cs typeface="Segoe UI"/>
              </a:rPr>
              <a:t>Handrails</a:t>
            </a:r>
          </a:p>
          <a:p>
            <a:r>
              <a:rPr lang="en-GB" dirty="0">
                <a:cs typeface="Segoe UI"/>
              </a:rPr>
              <a:t>Accessible toilet cubicles</a:t>
            </a:r>
          </a:p>
          <a:p>
            <a:endParaRPr lang="en-GB" dirty="0">
              <a:cs typeface="Segoe UI"/>
            </a:endParaRPr>
          </a:p>
          <a:p>
            <a:endParaRPr lang="en-GB" dirty="0">
              <a:cs typeface="Segoe UI"/>
            </a:endParaRPr>
          </a:p>
          <a:p>
            <a:endParaRPr lang="en-GB" dirty="0">
              <a:cs typeface="Segoe UI"/>
            </a:endParaRPr>
          </a:p>
          <a:p>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13</a:t>
            </a:fld>
            <a:endParaRPr lang="en-US"/>
          </a:p>
        </p:txBody>
      </p:sp>
    </p:spTree>
    <p:extLst>
      <p:ext uri="{BB962C8B-B14F-4D97-AF65-F5344CB8AC3E}">
        <p14:creationId xmlns:p14="http://schemas.microsoft.com/office/powerpoint/2010/main" val="2390571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Click here to watch our competition video: </a:t>
            </a:r>
            <a:r>
              <a:rPr lang="en-GB"/>
              <a:t>getset.co.uk/positiveenergy/competition/#video </a:t>
            </a: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14</a:t>
            </a:fld>
            <a:endParaRPr lang="en-US"/>
          </a:p>
        </p:txBody>
      </p:sp>
    </p:spTree>
    <p:extLst>
      <p:ext uri="{BB962C8B-B14F-4D97-AF65-F5344CB8AC3E}">
        <p14:creationId xmlns:p14="http://schemas.microsoft.com/office/powerpoint/2010/main" val="1171441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GB" dirty="0">
                <a:cs typeface="Segoe UI"/>
              </a:rPr>
              <a:t>This will form the cover sheet for the competition entry as well.</a:t>
            </a:r>
            <a:endParaRPr lang="en-GB" dirty="0"/>
          </a:p>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15</a:t>
            </a:fld>
            <a:endParaRPr lang="en-US"/>
          </a:p>
        </p:txBody>
      </p:sp>
    </p:spTree>
    <p:extLst>
      <p:ext uri="{BB962C8B-B14F-4D97-AF65-F5344CB8AC3E}">
        <p14:creationId xmlns:p14="http://schemas.microsoft.com/office/powerpoint/2010/main" val="2139263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GB" sz="1600" dirty="0">
                <a:solidFill>
                  <a:srgbClr val="FF0000"/>
                </a:solidFill>
                <a:cs typeface="Segoe UI"/>
              </a:rPr>
              <a:t>T&amp;Cs to be added in here for teachers’ reference </a:t>
            </a:r>
            <a:endParaRPr lang="en-GB" sz="1600" dirty="0">
              <a:solidFill>
                <a:srgbClr val="0F171E"/>
              </a:solidFill>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16</a:t>
            </a:fld>
            <a:endParaRPr lang="en-US"/>
          </a:p>
        </p:txBody>
      </p:sp>
    </p:spTree>
    <p:extLst>
      <p:ext uri="{BB962C8B-B14F-4D97-AF65-F5344CB8AC3E}">
        <p14:creationId xmlns:p14="http://schemas.microsoft.com/office/powerpoint/2010/main" val="1967656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GB" sz="1600" dirty="0">
                <a:solidFill>
                  <a:srgbClr val="FF0000"/>
                </a:solidFill>
                <a:cs typeface="Segoe UI"/>
              </a:rPr>
              <a:t>Full competition T&amp;Cs https://www.getset.co.uk/terms-and-conditions </a:t>
            </a:r>
            <a:endParaRPr lang="en-GB" sz="1600" dirty="0">
              <a:solidFill>
                <a:srgbClr val="0F171E"/>
              </a:solidFill>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17</a:t>
            </a:fld>
            <a:endParaRPr lang="en-US"/>
          </a:p>
        </p:txBody>
      </p:sp>
    </p:spTree>
    <p:extLst>
      <p:ext uri="{BB962C8B-B14F-4D97-AF65-F5344CB8AC3E}">
        <p14:creationId xmlns:p14="http://schemas.microsoft.com/office/powerpoint/2010/main" val="2972004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GB" sz="1600" dirty="0">
              <a:solidFill>
                <a:srgbClr val="0F171E"/>
              </a:solidFill>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18</a:t>
            </a:fld>
            <a:endParaRPr lang="en-US"/>
          </a:p>
        </p:txBody>
      </p:sp>
    </p:spTree>
    <p:extLst>
      <p:ext uri="{BB962C8B-B14F-4D97-AF65-F5344CB8AC3E}">
        <p14:creationId xmlns:p14="http://schemas.microsoft.com/office/powerpoint/2010/main" val="245133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GB" sz="1600" dirty="0">
              <a:solidFill>
                <a:srgbClr val="0F171E"/>
              </a:solidFill>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19</a:t>
            </a:fld>
            <a:endParaRPr lang="en-US"/>
          </a:p>
        </p:txBody>
      </p:sp>
    </p:spTree>
    <p:extLst>
      <p:ext uri="{BB962C8B-B14F-4D97-AF65-F5344CB8AC3E}">
        <p14:creationId xmlns:p14="http://schemas.microsoft.com/office/powerpoint/2010/main" val="3233316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F67223-2F28-D24A-A58D-A12ECC6DCECE}" type="slidenum">
              <a:rPr lang="en-US" smtClean="0"/>
              <a:t>3</a:t>
            </a:fld>
            <a:endParaRPr lang="en-US"/>
          </a:p>
        </p:txBody>
      </p:sp>
    </p:spTree>
    <p:extLst>
      <p:ext uri="{BB962C8B-B14F-4D97-AF65-F5344CB8AC3E}">
        <p14:creationId xmlns:p14="http://schemas.microsoft.com/office/powerpoint/2010/main" val="115727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7995" lvl="4" indent="0">
              <a:spcBef>
                <a:spcPts val="500"/>
              </a:spcBef>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4</a:t>
            </a:fld>
            <a:endParaRPr lang="en-US"/>
          </a:p>
        </p:txBody>
      </p:sp>
    </p:spTree>
    <p:extLst>
      <p:ext uri="{BB962C8B-B14F-4D97-AF65-F5344CB8AC3E}">
        <p14:creationId xmlns:p14="http://schemas.microsoft.com/office/powerpoint/2010/main" val="3648430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5</a:t>
            </a:fld>
            <a:endParaRPr lang="en-US"/>
          </a:p>
        </p:txBody>
      </p:sp>
    </p:spTree>
    <p:extLst>
      <p:ext uri="{BB962C8B-B14F-4D97-AF65-F5344CB8AC3E}">
        <p14:creationId xmlns:p14="http://schemas.microsoft.com/office/powerpoint/2010/main" val="528276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dirty="0">
                <a:cs typeface="Segoe UI"/>
              </a:rPr>
              <a:t>Support:</a:t>
            </a:r>
            <a:r>
              <a:rPr lang="en-GB" dirty="0">
                <a:cs typeface="Segoe UI"/>
              </a:rPr>
              <a:t> Ask pupils what they think living sustainably means? Offer the definition below. Adapt or simplify vocabulary if necessary.</a:t>
            </a:r>
            <a:endParaRPr lang="en-US" dirty="0">
              <a:cs typeface="Segoe UI"/>
            </a:endParaRPr>
          </a:p>
          <a:p>
            <a:pPr marL="0" indent="0">
              <a:buNone/>
            </a:pPr>
            <a:r>
              <a:rPr lang="en-GB" dirty="0">
                <a:cs typeface="Segoe UI"/>
              </a:rPr>
              <a:t>Ask for examples of how we act sustainably in our everyday lives, e.g. turning off lights, walking to school, buying </a:t>
            </a:r>
            <a:r>
              <a:rPr lang="en-GB" dirty="0" err="1">
                <a:cs typeface="Segoe UI"/>
              </a:rPr>
              <a:t>secondhand</a:t>
            </a:r>
            <a:r>
              <a:rPr lang="en-GB" dirty="0">
                <a:cs typeface="Segoe UI"/>
              </a:rPr>
              <a:t> clothes, recycling food waste etc.</a:t>
            </a:r>
          </a:p>
          <a:p>
            <a:pPr marL="0" indent="0">
              <a:buNone/>
            </a:pPr>
            <a:endParaRPr lang="en-GB" dirty="0">
              <a:cs typeface="Segoe UI"/>
            </a:endParaRPr>
          </a:p>
          <a:p>
            <a:pPr marL="0" indent="0">
              <a:buNone/>
            </a:pPr>
            <a:r>
              <a:rPr lang="en-GB" dirty="0">
                <a:cs typeface="Segoe UI"/>
              </a:rPr>
              <a:t>What is sustainability?</a:t>
            </a:r>
            <a:endParaRPr lang="en-US" dirty="0">
              <a:cs typeface="Segoe UI"/>
            </a:endParaRPr>
          </a:p>
          <a:p>
            <a:pPr marL="0" indent="0">
              <a:buNone/>
            </a:pPr>
            <a:r>
              <a:rPr lang="en-GB" dirty="0">
                <a:cs typeface="Segoe UI"/>
              </a:rPr>
              <a:t>Sustainability is the ability to be able to maintain something over time. In this case, sustainability means making choices so the future and health of the planet can be maintained. These choices include reducing, reusing, recycling and using renewable energy sources instead of non-renewable sources.</a:t>
            </a:r>
          </a:p>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6</a:t>
            </a:fld>
            <a:endParaRPr lang="en-US"/>
          </a:p>
        </p:txBody>
      </p:sp>
    </p:spTree>
    <p:extLst>
      <p:ext uri="{BB962C8B-B14F-4D97-AF65-F5344CB8AC3E}">
        <p14:creationId xmlns:p14="http://schemas.microsoft.com/office/powerpoint/2010/main" val="2113975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7</a:t>
            </a:fld>
            <a:endParaRPr lang="en-US"/>
          </a:p>
        </p:txBody>
      </p:sp>
    </p:spTree>
    <p:extLst>
      <p:ext uri="{BB962C8B-B14F-4D97-AF65-F5344CB8AC3E}">
        <p14:creationId xmlns:p14="http://schemas.microsoft.com/office/powerpoint/2010/main" val="1749868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dirty="0"/>
              <a:t>Support:</a:t>
            </a:r>
            <a:endParaRPr lang="en-US" dirty="0"/>
          </a:p>
          <a:p>
            <a:pPr>
              <a:buFont typeface="Arial"/>
              <a:buChar char="•"/>
            </a:pPr>
            <a:r>
              <a:rPr lang="en-GB" dirty="0"/>
              <a:t>An ecosystem is a network of living things (such as plants and animals) and non-living things (such as rocks, water and the sun) in an area. These all interact together in order to thrive.  If one is damaged or destroyed it can affect all the other components of the ecosystem.</a:t>
            </a:r>
          </a:p>
          <a:p>
            <a:pPr>
              <a:buFont typeface="Arial"/>
              <a:buChar char="•"/>
            </a:pPr>
            <a:r>
              <a:rPr lang="en-GB" dirty="0">
                <a:cs typeface="Segoe UI"/>
              </a:rPr>
              <a:t>Temporary structures are ones that will only be there during the Games and will be taken down afterwards.</a:t>
            </a:r>
          </a:p>
          <a:p>
            <a:pPr>
              <a:buFont typeface="Arial"/>
              <a:buChar char="•"/>
            </a:pPr>
            <a:endParaRPr lang="en-GB" dirty="0"/>
          </a:p>
          <a:p>
            <a:pPr marL="0" indent="0">
              <a:buNone/>
            </a:pPr>
            <a:r>
              <a:rPr lang="en-GB" b="1" dirty="0"/>
              <a:t>Further info on the Paris 2024 Games and sustainability:</a:t>
            </a:r>
            <a:endParaRPr lang="en-US" dirty="0"/>
          </a:p>
          <a:p>
            <a:pPr>
              <a:buFont typeface="Arial"/>
            </a:pPr>
            <a:r>
              <a:rPr lang="en-GB" dirty="0"/>
              <a:t>Paris 2024 Environmental Ambition – </a:t>
            </a:r>
            <a:br>
              <a:rPr lang="en-GB" dirty="0">
                <a:cs typeface="+mn-lt"/>
              </a:rPr>
            </a:br>
            <a:r>
              <a:rPr lang="en-GB" dirty="0">
                <a:hlinkClick r:id="rId3"/>
              </a:rPr>
              <a:t>https://www.paris2024.org/en/a-pioneering-ambition-for-the-environment/</a:t>
            </a:r>
            <a:endParaRPr lang="en-GB" dirty="0"/>
          </a:p>
          <a:p>
            <a:pPr marL="0" indent="0">
              <a:buNone/>
            </a:pPr>
            <a:endParaRPr lang="en-GB" dirty="0"/>
          </a:p>
          <a:p>
            <a:pPr>
              <a:buFont typeface="Arial"/>
              <a:buChar char="•"/>
            </a:pPr>
            <a:r>
              <a:rPr lang="en-US" dirty="0"/>
              <a:t>Paris 2024 Sustainability plan</a:t>
            </a:r>
            <a:br>
              <a:rPr lang="en-US" dirty="0">
                <a:cs typeface="+mn-lt"/>
              </a:rPr>
            </a:br>
            <a:r>
              <a:rPr lang="en-US" dirty="0">
                <a:hlinkClick r:id="rId4"/>
              </a:rPr>
              <a:t>https://www.paris2024.org/en/the-legacy-and-sustainability-plan/</a:t>
            </a:r>
            <a:endParaRPr lang="en-GB" dirty="0"/>
          </a:p>
          <a:p>
            <a:pPr>
              <a:buFont typeface="Arial"/>
              <a:buChar char="•"/>
            </a:pPr>
            <a:endParaRPr lang="en-US" dirty="0"/>
          </a:p>
          <a:p>
            <a:pPr marL="0" indent="0">
              <a:buNone/>
            </a:pPr>
            <a:r>
              <a:rPr lang="en-GB" dirty="0"/>
              <a:t>See Useful links slide for more information</a:t>
            </a:r>
            <a:endParaRPr lang="en-GB" dirty="0">
              <a:cs typeface="Segoe UI"/>
            </a:endParaRPr>
          </a:p>
          <a:p>
            <a:pPr marL="0" indent="0">
              <a:buNone/>
            </a:pPr>
            <a:endParaRPr lang="en-GB" b="1" dirty="0">
              <a:cs typeface="Segoe UI"/>
            </a:endParaRPr>
          </a:p>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8</a:t>
            </a:fld>
            <a:endParaRPr lang="en-US"/>
          </a:p>
        </p:txBody>
      </p:sp>
    </p:spTree>
    <p:extLst>
      <p:ext uri="{BB962C8B-B14F-4D97-AF65-F5344CB8AC3E}">
        <p14:creationId xmlns:p14="http://schemas.microsoft.com/office/powerpoint/2010/main" val="1237030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School number statistic from </a:t>
            </a:r>
            <a:r>
              <a:rPr lang="en-GB" dirty="0" err="1"/>
              <a:t>besa.org.uk</a:t>
            </a:r>
            <a:endParaRPr lang="en-GB" dirty="0"/>
          </a:p>
          <a:p>
            <a:endParaRPr lang="en-GB" dirty="0">
              <a:cs typeface="Segoe UI"/>
            </a:endParaRPr>
          </a:p>
          <a:p>
            <a:pPr marL="0" indent="0">
              <a:buNone/>
            </a:pPr>
            <a:r>
              <a:rPr lang="en-GB" dirty="0">
                <a:cs typeface="Segoe UI"/>
              </a:rPr>
              <a:t>Definitions</a:t>
            </a:r>
          </a:p>
          <a:p>
            <a:r>
              <a:rPr lang="en-GB" dirty="0">
                <a:cs typeface="Segoe UI"/>
              </a:rPr>
              <a:t>Sustainable – This means that something can be sustained; that we can continue using it for a long period of time. In this instance we are talking about making sustainable choices now with a view to helping the planet and slowing down climate change for the benefit of future generations.</a:t>
            </a:r>
          </a:p>
          <a:p>
            <a:r>
              <a:rPr lang="en-GB" dirty="0">
                <a:cs typeface="Segoe UI"/>
              </a:rPr>
              <a:t>Accessible – This means that everybody can enter and access the facilities on offer.  </a:t>
            </a:r>
            <a:endParaRPr lang="en-GB" dirty="0"/>
          </a:p>
          <a:p>
            <a:r>
              <a:rPr lang="en-GB" dirty="0">
                <a:cs typeface="Segoe UI"/>
              </a:rPr>
              <a:t>Inclusive – This means the facilities will </a:t>
            </a:r>
            <a:r>
              <a:rPr lang="en-GB" dirty="0"/>
              <a:t>provide equal access and opportunities for people who might otherwise be excluded, such as those having disabilities or belonging to minority groups.</a:t>
            </a:r>
            <a:endParaRPr lang="en-GB" dirty="0">
              <a:cs typeface="Segoe UI"/>
            </a:endParaRPr>
          </a:p>
          <a:p>
            <a:pPr marL="0" indent="0">
              <a:buNone/>
            </a:pPr>
            <a:endParaRPr lang="en-GB" dirty="0">
              <a:cs typeface="Segoe UI"/>
            </a:endParaRPr>
          </a:p>
          <a:p>
            <a:pPr marL="0" indent="0">
              <a:buNone/>
            </a:pPr>
            <a:endParaRPr lang="en-GB" dirty="0">
              <a:cs typeface="Segoe UI"/>
            </a:endParaRPr>
          </a:p>
          <a:p>
            <a:endParaRPr lang="en-GB" dirty="0">
              <a:cs typeface="Segoe UI"/>
            </a:endParaRPr>
          </a:p>
          <a:p>
            <a:pPr marL="0" indent="0">
              <a:buNone/>
            </a:pPr>
            <a:endParaRPr lang="en-GB" dirty="0">
              <a:cs typeface="Segoe UI"/>
            </a:endParaRPr>
          </a:p>
        </p:txBody>
      </p:sp>
      <p:sp>
        <p:nvSpPr>
          <p:cNvPr id="4" name="Slide Number Placeholder 3"/>
          <p:cNvSpPr>
            <a:spLocks noGrp="1"/>
          </p:cNvSpPr>
          <p:nvPr>
            <p:ph type="sldNum" sz="quarter" idx="5"/>
          </p:nvPr>
        </p:nvSpPr>
        <p:spPr/>
        <p:txBody>
          <a:bodyPr/>
          <a:lstStyle/>
          <a:p>
            <a:fld id="{A8F67223-2F28-D24A-A58D-A12ECC6DCECE}" type="slidenum">
              <a:rPr lang="en-US" smtClean="0"/>
              <a:t>9</a:t>
            </a:fld>
            <a:endParaRPr lang="en-US"/>
          </a:p>
        </p:txBody>
      </p:sp>
    </p:spTree>
    <p:extLst>
      <p:ext uri="{BB962C8B-B14F-4D97-AF65-F5344CB8AC3E}">
        <p14:creationId xmlns:p14="http://schemas.microsoft.com/office/powerpoint/2010/main" val="3648850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dirty="0">
                <a:cs typeface="Segoe UI"/>
              </a:rPr>
              <a:t>Ask pupils for suggestions. Example features could include ...</a:t>
            </a:r>
          </a:p>
          <a:p>
            <a:pPr marL="0" indent="0">
              <a:spcBef>
                <a:spcPts val="0"/>
              </a:spcBef>
              <a:buNone/>
            </a:pPr>
            <a:endParaRPr lang="en-GB" dirty="0">
              <a:cs typeface="Segoe UI"/>
            </a:endParaRPr>
          </a:p>
          <a:p>
            <a:pPr marL="342900" indent="-342900">
              <a:spcBef>
                <a:spcPts val="0"/>
              </a:spcBef>
            </a:pPr>
            <a:r>
              <a:rPr lang="en-GB" dirty="0"/>
              <a:t>Renewable energy sources such as solar panels</a:t>
            </a:r>
            <a:endParaRPr lang="en-GB" dirty="0">
              <a:cs typeface="Segoe UI"/>
            </a:endParaRPr>
          </a:p>
          <a:p>
            <a:pPr marL="342900" indent="-342900">
              <a:spcBef>
                <a:spcPts val="0"/>
              </a:spcBef>
            </a:pPr>
            <a:r>
              <a:rPr lang="en-GB" dirty="0"/>
              <a:t>Good insulation to avoid heat loss</a:t>
            </a:r>
            <a:endParaRPr lang="en-GB" dirty="0">
              <a:cs typeface="Segoe UI"/>
            </a:endParaRPr>
          </a:p>
          <a:p>
            <a:pPr marL="342900" indent="-342900">
              <a:spcBef>
                <a:spcPts val="0"/>
              </a:spcBef>
            </a:pPr>
            <a:r>
              <a:rPr lang="en-GB" dirty="0"/>
              <a:t>Low energy lighting </a:t>
            </a:r>
            <a:endParaRPr lang="en-GB" dirty="0">
              <a:cs typeface="Segoe UI"/>
            </a:endParaRPr>
          </a:p>
          <a:p>
            <a:pPr marL="342900" indent="-342900">
              <a:spcBef>
                <a:spcPts val="0"/>
              </a:spcBef>
            </a:pPr>
            <a:r>
              <a:rPr lang="en-GB" dirty="0"/>
              <a:t>Lots of natural daylight </a:t>
            </a:r>
            <a:endParaRPr lang="en-GB" dirty="0">
              <a:cs typeface="Segoe UI"/>
            </a:endParaRPr>
          </a:p>
          <a:p>
            <a:pPr marL="342900" indent="-342900">
              <a:spcBef>
                <a:spcPts val="0"/>
              </a:spcBef>
            </a:pPr>
            <a:r>
              <a:rPr lang="en-GB" dirty="0"/>
              <a:t>Good ventilation</a:t>
            </a:r>
            <a:endParaRPr lang="en-GB" dirty="0">
              <a:cs typeface="Segoe UI"/>
            </a:endParaRPr>
          </a:p>
          <a:p>
            <a:pPr marL="342900" indent="-342900">
              <a:spcBef>
                <a:spcPts val="0"/>
              </a:spcBef>
            </a:pPr>
            <a:r>
              <a:rPr lang="en-GB" dirty="0"/>
              <a:t>Ethically sourced materials</a:t>
            </a:r>
            <a:endParaRPr lang="en-GB" dirty="0">
              <a:cs typeface="Segoe UI"/>
            </a:endParaRPr>
          </a:p>
          <a:p>
            <a:pPr marL="342900" indent="-342900">
              <a:spcBef>
                <a:spcPts val="0"/>
              </a:spcBef>
            </a:pPr>
            <a:r>
              <a:rPr lang="en-GB" dirty="0"/>
              <a:t>A green roof covered in grass and plants</a:t>
            </a:r>
            <a:endParaRPr lang="en-GB" dirty="0">
              <a:cs typeface="Segoe UI"/>
            </a:endParaRPr>
          </a:p>
          <a:p>
            <a:pPr marL="342900" indent="-342900">
              <a:spcBef>
                <a:spcPts val="0"/>
              </a:spcBef>
            </a:pPr>
            <a:r>
              <a:rPr lang="en-GB" dirty="0"/>
              <a:t>A school garden</a:t>
            </a:r>
            <a:endParaRPr lang="en-GB" dirty="0">
              <a:cs typeface="Segoe UI"/>
            </a:endParaRPr>
          </a:p>
          <a:p>
            <a:pPr marL="342900" indent="-342900">
              <a:spcBef>
                <a:spcPts val="0"/>
              </a:spcBef>
            </a:pPr>
            <a:r>
              <a:rPr lang="en-GB" dirty="0"/>
              <a:t>Plants and flowers</a:t>
            </a:r>
            <a:endParaRPr lang="en-GB" dirty="0">
              <a:cs typeface="Segoe UI"/>
            </a:endParaRPr>
          </a:p>
          <a:p>
            <a:pPr marL="342900" indent="-342900">
              <a:spcBef>
                <a:spcPts val="0"/>
              </a:spcBef>
            </a:pPr>
            <a:r>
              <a:rPr lang="en-GB" dirty="0"/>
              <a:t>Bug hotels</a:t>
            </a:r>
            <a:endParaRPr lang="en-GB" dirty="0">
              <a:cs typeface="Segoe UI"/>
            </a:endParaRPr>
          </a:p>
          <a:p>
            <a:pPr marL="342900" indent="-342900">
              <a:spcBef>
                <a:spcPts val="0"/>
              </a:spcBef>
            </a:pPr>
            <a:r>
              <a:rPr lang="en-GB" dirty="0"/>
              <a:t>Wildflowers</a:t>
            </a:r>
            <a:endParaRPr lang="en-GB" dirty="0">
              <a:cs typeface="Segoe UI"/>
            </a:endParaRPr>
          </a:p>
          <a:p>
            <a:pPr marL="342900" indent="-342900">
              <a:spcBef>
                <a:spcPts val="0"/>
              </a:spcBef>
            </a:pPr>
            <a:r>
              <a:rPr lang="en-GB" dirty="0"/>
              <a:t>Compost bins and recycling stations</a:t>
            </a:r>
            <a:endParaRPr lang="en-GB" dirty="0">
              <a:cs typeface="Segoe UI"/>
            </a:endParaRPr>
          </a:p>
          <a:p>
            <a:pPr marL="342900" indent="-342900">
              <a:spcBef>
                <a:spcPts val="0"/>
              </a:spcBef>
            </a:pPr>
            <a:r>
              <a:rPr lang="en-GB" dirty="0"/>
              <a:t>Smart technology to switch off appliances when not in use</a:t>
            </a:r>
            <a:endParaRPr lang="en-GB" dirty="0">
              <a:cs typeface="Segoe UI"/>
            </a:endParaRPr>
          </a:p>
          <a:p>
            <a:pPr marL="342900" indent="-342900">
              <a:spcBef>
                <a:spcPts val="0"/>
              </a:spcBef>
            </a:pPr>
            <a:endParaRPr lang="en-GB" dirty="0">
              <a:cs typeface="Segoe UI"/>
            </a:endParaRPr>
          </a:p>
          <a:p>
            <a:pPr marL="0" indent="0">
              <a:spcBef>
                <a:spcPts val="0"/>
              </a:spcBef>
              <a:buNone/>
            </a:pPr>
            <a:r>
              <a:rPr lang="en-GB" dirty="0">
                <a:cs typeface="Segoe UI"/>
              </a:rPr>
              <a:t>Design </a:t>
            </a:r>
            <a:r>
              <a:rPr lang="en-GB" dirty="0" err="1">
                <a:cs typeface="Segoe UI"/>
              </a:rPr>
              <a:t>inspo</a:t>
            </a:r>
            <a:r>
              <a:rPr lang="en-GB" dirty="0">
                <a:cs typeface="Segoe UI"/>
              </a:rPr>
              <a:t>: Olympic House </a:t>
            </a:r>
            <a:endParaRPr lang="en-GB" dirty="0"/>
          </a:p>
          <a:p>
            <a:pPr marL="0" indent="0">
              <a:spcBef>
                <a:spcPts val="0"/>
              </a:spcBef>
              <a:buNone/>
            </a:pPr>
            <a:r>
              <a:rPr lang="en-GB" dirty="0">
                <a:hlinkClick r:id="rId3"/>
              </a:rPr>
              <a:t>https://olympics.com/ioc/olympic-house</a:t>
            </a:r>
          </a:p>
          <a:p>
            <a:pPr marL="171450" indent="-171450">
              <a:spcBef>
                <a:spcPts val="0"/>
              </a:spcBef>
            </a:pPr>
            <a:endParaRPr lang="en-GB" dirty="0">
              <a:cs typeface="Segoe UI"/>
            </a:endParaRPr>
          </a:p>
          <a:p>
            <a:pPr marL="171450" indent="-171450">
              <a:spcBef>
                <a:spcPts val="0"/>
              </a:spcBef>
            </a:pPr>
            <a:r>
              <a:rPr lang="en-GB" dirty="0">
                <a:cs typeface="Segoe UI"/>
              </a:rPr>
              <a:t>Energy and water efficiency</a:t>
            </a:r>
          </a:p>
          <a:p>
            <a:pPr marL="171450" indent="-171450">
              <a:spcBef>
                <a:spcPts val="0"/>
              </a:spcBef>
            </a:pPr>
            <a:r>
              <a:rPr lang="en-GB" dirty="0">
                <a:cs typeface="Segoe UI"/>
              </a:rPr>
              <a:t>International and local sustainability certification</a:t>
            </a:r>
          </a:p>
          <a:p>
            <a:pPr marL="171450" indent="-171450">
              <a:spcBef>
                <a:spcPts val="0"/>
              </a:spcBef>
            </a:pPr>
            <a:r>
              <a:rPr lang="en-GB" dirty="0">
                <a:cs typeface="Segoe UI"/>
              </a:rPr>
              <a:t>One of the most sustainable buildings in the world</a:t>
            </a:r>
          </a:p>
          <a:p>
            <a:pPr marL="171450" indent="-171450">
              <a:spcBef>
                <a:spcPts val="0"/>
              </a:spcBef>
            </a:pPr>
            <a:r>
              <a:rPr lang="en-GB" dirty="0">
                <a:cs typeface="Segoe UI"/>
              </a:rPr>
              <a:t>95% of previous buildings reused or recycled to build Olympic House</a:t>
            </a:r>
          </a:p>
          <a:p>
            <a:pPr marL="171450" indent="-171450">
              <a:spcBef>
                <a:spcPts val="0"/>
              </a:spcBef>
            </a:pPr>
            <a:r>
              <a:rPr lang="en-GB" dirty="0">
                <a:cs typeface="Segoe UI"/>
              </a:rPr>
              <a:t>Local builders used</a:t>
            </a:r>
          </a:p>
          <a:p>
            <a:pPr marL="171450" indent="-171450">
              <a:spcBef>
                <a:spcPts val="0"/>
              </a:spcBef>
            </a:pPr>
            <a:r>
              <a:rPr lang="en-GB" dirty="0">
                <a:cs typeface="Segoe UI"/>
              </a:rPr>
              <a:t>95% of building waste recycled</a:t>
            </a:r>
          </a:p>
          <a:p>
            <a:pPr marL="171450" indent="-171450">
              <a:spcBef>
                <a:spcPts val="0"/>
              </a:spcBef>
            </a:pPr>
            <a:r>
              <a:rPr lang="en-GB" dirty="0">
                <a:cs typeface="Segoe UI"/>
              </a:rPr>
              <a:t>Built with user wellbeing and health in mind: access to </a:t>
            </a:r>
            <a:r>
              <a:rPr lang="en-GB" dirty="0"/>
              <a:t>outdoor views and natural daylight, good air quality and temperature control.</a:t>
            </a:r>
            <a:r>
              <a:rPr lang="en-GB" dirty="0">
                <a:cs typeface="Segoe UI"/>
              </a:rPr>
              <a:t> </a:t>
            </a:r>
          </a:p>
        </p:txBody>
      </p:sp>
      <p:sp>
        <p:nvSpPr>
          <p:cNvPr id="4" name="Slide Number Placeholder 3"/>
          <p:cNvSpPr>
            <a:spLocks noGrp="1"/>
          </p:cNvSpPr>
          <p:nvPr>
            <p:ph type="sldNum" sz="quarter" idx="5"/>
          </p:nvPr>
        </p:nvSpPr>
        <p:spPr/>
        <p:txBody>
          <a:bodyPr/>
          <a:lstStyle/>
          <a:p>
            <a:fld id="{A8F67223-2F28-D24A-A58D-A12ECC6DCECE}" type="slidenum">
              <a:rPr lang="en-US" smtClean="0"/>
              <a:t>10</a:t>
            </a:fld>
            <a:endParaRPr lang="en-US"/>
          </a:p>
        </p:txBody>
      </p:sp>
    </p:spTree>
    <p:extLst>
      <p:ext uri="{BB962C8B-B14F-4D97-AF65-F5344CB8AC3E}">
        <p14:creationId xmlns:p14="http://schemas.microsoft.com/office/powerpoint/2010/main" val="1982753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26734" y="2087033"/>
            <a:ext cx="5909534" cy="3183467"/>
          </a:xfrm>
        </p:spPr>
        <p:txBody>
          <a:bodyPr anchor="b"/>
          <a:lstStyle>
            <a:lvl1pPr algn="l">
              <a:defRPr sz="8000"/>
            </a:lvl1pPr>
          </a:lstStyle>
          <a:p>
            <a:r>
              <a:rPr lang="en-GB"/>
              <a:t>Click to edit Master title style</a:t>
            </a:r>
            <a:endParaRPr lang="en-US"/>
          </a:p>
        </p:txBody>
      </p:sp>
      <p:sp>
        <p:nvSpPr>
          <p:cNvPr id="3" name="Subtitle 2"/>
          <p:cNvSpPr>
            <a:spLocks noGrp="1"/>
          </p:cNvSpPr>
          <p:nvPr>
            <p:ph type="subTitle" idx="1"/>
          </p:nvPr>
        </p:nvSpPr>
        <p:spPr>
          <a:xfrm>
            <a:off x="626735" y="5486399"/>
            <a:ext cx="5909534" cy="1151467"/>
          </a:xfrm>
        </p:spPr>
        <p:txBody>
          <a:bodyPr/>
          <a:lstStyle>
            <a:lvl1pPr marL="0" indent="0" algn="l">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GB"/>
              <a:t>Click to edit Master subtitle style</a:t>
            </a:r>
            <a:endParaRPr lang="en-US"/>
          </a:p>
        </p:txBody>
      </p:sp>
    </p:spTree>
    <p:extLst>
      <p:ext uri="{BB962C8B-B14F-4D97-AF65-F5344CB8AC3E}">
        <p14:creationId xmlns:p14="http://schemas.microsoft.com/office/powerpoint/2010/main" val="1847310677"/>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Triangle 8">
            <a:extLst>
              <a:ext uri="{FF2B5EF4-FFF2-40B4-BE49-F238E27FC236}">
                <a16:creationId xmlns:a16="http://schemas.microsoft.com/office/drawing/2014/main" id="{BFF5CC9F-861B-09F3-3D33-0BC15264E264}"/>
              </a:ext>
            </a:extLst>
          </p:cNvPr>
          <p:cNvSpPr/>
          <p:nvPr userDrawn="1"/>
        </p:nvSpPr>
        <p:spPr>
          <a:xfrm rot="18896886">
            <a:off x="-1351723" y="-445543"/>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A0EADC5D-F471-636B-0A7F-054024722808}"/>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799"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sp>
        <p:nvSpPr>
          <p:cNvPr id="17" name="Content Placeholder 16">
            <a:extLst>
              <a:ext uri="{FF2B5EF4-FFF2-40B4-BE49-F238E27FC236}">
                <a16:creationId xmlns:a16="http://schemas.microsoft.com/office/drawing/2014/main" id="{111AA623-8FCF-0413-BF93-E8C74D650810}"/>
              </a:ext>
            </a:extLst>
          </p:cNvPr>
          <p:cNvSpPr>
            <a:spLocks noGrp="1"/>
          </p:cNvSpPr>
          <p:nvPr>
            <p:ph sz="quarter" idx="15"/>
          </p:nvPr>
        </p:nvSpPr>
        <p:spPr>
          <a:xfrm>
            <a:off x="598488" y="1881447"/>
            <a:ext cx="15060160" cy="5965070"/>
          </a:xfrm>
        </p:spPr>
        <p:txBody>
          <a:bodyPr lIns="0">
            <a:normAutofit/>
          </a:bodyPr>
          <a:lstStyle>
            <a:lvl1pPr>
              <a:defRPr sz="2200">
                <a:solidFill>
                  <a:srgbClr val="0F3955"/>
                </a:solidFill>
              </a:defRPr>
            </a:lvl1pPr>
            <a:lvl2pPr>
              <a:defRPr sz="2200"/>
            </a:lvl2pPr>
            <a:lvl3pPr>
              <a:defRPr sz="2200"/>
            </a:lvl3pPr>
            <a:lvl4pPr>
              <a:defRPr sz="2200"/>
            </a:lvl4pPr>
            <a:lvl5pPr>
              <a:defRPr sz="2200"/>
            </a:lvl5pPr>
          </a:lstStyle>
          <a:p>
            <a:pPr lvl="0"/>
            <a:r>
              <a:rPr lang="en-GB"/>
              <a:t>Click to edit Master text styles</a:t>
            </a:r>
            <a:endParaRPr lang="en-US"/>
          </a:p>
        </p:txBody>
      </p:sp>
      <p:sp>
        <p:nvSpPr>
          <p:cNvPr id="18" name="Slide Number Placeholder 5">
            <a:extLst>
              <a:ext uri="{FF2B5EF4-FFF2-40B4-BE49-F238E27FC236}">
                <a16:creationId xmlns:a16="http://schemas.microsoft.com/office/drawing/2014/main" id="{9B4BABA5-793D-12C1-1135-4B78C7E10BF2}"/>
              </a:ext>
            </a:extLst>
          </p:cNvPr>
          <p:cNvSpPr>
            <a:spLocks noGrp="1"/>
          </p:cNvSpPr>
          <p:nvPr>
            <p:ph type="sldNum" sz="quarter" idx="12"/>
          </p:nvPr>
        </p:nvSpPr>
        <p:spPr>
          <a:xfrm>
            <a:off x="13866135" y="8216634"/>
            <a:ext cx="1870082" cy="486833"/>
          </a:xfrm>
        </p:spPr>
        <p:txBody>
          <a:bodyPr anchor="b"/>
          <a:lstStyle>
            <a:lvl1pPr>
              <a:defRPr sz="1800" b="1">
                <a:solidFill>
                  <a:srgbClr val="004156"/>
                </a:solidFill>
              </a:defRPr>
            </a:lvl1pPr>
          </a:lstStyle>
          <a:p>
            <a:fld id="{B0FD69F2-7334-F343-927B-16048BEE5493}" type="slidenum">
              <a:rPr lang="en-US" smtClean="0"/>
              <a:pPr/>
              <a:t>‹#›</a:t>
            </a:fld>
            <a:endParaRPr lang="en-US" dirty="0"/>
          </a:p>
        </p:txBody>
      </p:sp>
      <p:sp>
        <p:nvSpPr>
          <p:cNvPr id="3" name="Text Placeholder 13">
            <a:extLst>
              <a:ext uri="{FF2B5EF4-FFF2-40B4-BE49-F238E27FC236}">
                <a16:creationId xmlns:a16="http://schemas.microsoft.com/office/drawing/2014/main" id="{B0EF0A28-B032-66A3-65D8-092F2D0D6BED}"/>
              </a:ext>
            </a:extLst>
          </p:cNvPr>
          <p:cNvSpPr>
            <a:spLocks noGrp="1" noChangeAspect="1"/>
          </p:cNvSpPr>
          <p:nvPr>
            <p:ph type="body" sz="quarter" idx="21" hasCustomPrompt="1"/>
          </p:nvPr>
        </p:nvSpPr>
        <p:spPr>
          <a:xfrm>
            <a:off x="13376115" y="601642"/>
            <a:ext cx="2282759"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Teachers’ notes</a:t>
            </a:r>
          </a:p>
        </p:txBody>
      </p:sp>
      <p:pic>
        <p:nvPicPr>
          <p:cNvPr id="4" name="Picture 3" descr="A group of logos on a black background&#10;&#10;Description automatically generated">
            <a:extLst>
              <a:ext uri="{FF2B5EF4-FFF2-40B4-BE49-F238E27FC236}">
                <a16:creationId xmlns:a16="http://schemas.microsoft.com/office/drawing/2014/main" id="{2CE2F97B-AFB4-287F-A67E-13D0AA4A89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3078142018"/>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riangle 8">
            <a:extLst>
              <a:ext uri="{FF2B5EF4-FFF2-40B4-BE49-F238E27FC236}">
                <a16:creationId xmlns:a16="http://schemas.microsoft.com/office/drawing/2014/main" id="{BFF5CC9F-861B-09F3-3D33-0BC15264E264}"/>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A0EADC5D-F471-636B-0A7F-054024722808}"/>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16">
            <a:extLst>
              <a:ext uri="{FF2B5EF4-FFF2-40B4-BE49-F238E27FC236}">
                <a16:creationId xmlns:a16="http://schemas.microsoft.com/office/drawing/2014/main" id="{111AA623-8FCF-0413-BF93-E8C74D650810}"/>
              </a:ext>
            </a:extLst>
          </p:cNvPr>
          <p:cNvSpPr>
            <a:spLocks noGrp="1"/>
          </p:cNvSpPr>
          <p:nvPr>
            <p:ph sz="quarter" idx="15"/>
          </p:nvPr>
        </p:nvSpPr>
        <p:spPr>
          <a:xfrm>
            <a:off x="598488" y="5538090"/>
            <a:ext cx="6074455" cy="1817913"/>
          </a:xfrm>
          <a:prstGeom prst="rect">
            <a:avLst/>
          </a:prstGeom>
          <a:solidFill>
            <a:srgbClr val="EAF9FF"/>
          </a:solidFill>
        </p:spPr>
        <p:txBody>
          <a:bodyPr lIns="288000" tIns="251999">
            <a:normAutofit/>
          </a:bodyPr>
          <a:lstStyle>
            <a:lvl1pPr marL="0" indent="0">
              <a:buNone/>
              <a:defRPr sz="2000" b="1">
                <a:solidFill>
                  <a:srgbClr val="0F3955"/>
                </a:solidFill>
              </a:defRPr>
            </a:lvl1pPr>
            <a:lvl2pPr>
              <a:defRPr sz="2200"/>
            </a:lvl2pPr>
            <a:lvl3pPr>
              <a:defRPr sz="2200"/>
            </a:lvl3pPr>
            <a:lvl4pPr>
              <a:defRPr sz="2200"/>
            </a:lvl4pPr>
            <a:lvl5pPr>
              <a:defRPr sz="2200"/>
            </a:lvl5pPr>
          </a:lstStyle>
          <a:p>
            <a:pPr lvl="0"/>
            <a:r>
              <a:rPr lang="en-GB"/>
              <a:t>Click to edit Master text styles</a:t>
            </a:r>
            <a:endParaRPr lang="en-US"/>
          </a:p>
        </p:txBody>
      </p:sp>
      <p:sp>
        <p:nvSpPr>
          <p:cNvPr id="3" name="Content Placeholder 17">
            <a:extLst>
              <a:ext uri="{FF2B5EF4-FFF2-40B4-BE49-F238E27FC236}">
                <a16:creationId xmlns:a16="http://schemas.microsoft.com/office/drawing/2014/main" id="{8FF637E5-C4C2-EB86-7E3A-97DB3D89B276}"/>
              </a:ext>
            </a:extLst>
          </p:cNvPr>
          <p:cNvSpPr>
            <a:spLocks noGrp="1"/>
          </p:cNvSpPr>
          <p:nvPr>
            <p:ph sz="quarter" idx="16"/>
          </p:nvPr>
        </p:nvSpPr>
        <p:spPr>
          <a:xfrm>
            <a:off x="9584647" y="5505433"/>
            <a:ext cx="6074455" cy="1817913"/>
          </a:xfrm>
          <a:prstGeom prst="rect">
            <a:avLst/>
          </a:prstGeom>
          <a:solidFill>
            <a:srgbClr val="EAF9FF"/>
          </a:solidFill>
        </p:spPr>
        <p:txBody>
          <a:bodyPr lIns="288000" tIns="251999">
            <a:normAutofit/>
          </a:bodyPr>
          <a:lstStyle>
            <a:lvl1pPr marL="0" indent="0">
              <a:buNone/>
              <a:defRPr sz="2000" b="1">
                <a:solidFill>
                  <a:srgbClr val="0F3955"/>
                </a:solidFill>
              </a:defRPr>
            </a:lvl1pPr>
            <a:lvl2pPr>
              <a:defRPr sz="2200"/>
            </a:lvl2pPr>
            <a:lvl3pPr>
              <a:defRPr sz="2200"/>
            </a:lvl3pPr>
            <a:lvl4pPr>
              <a:defRPr sz="2200"/>
            </a:lvl4pPr>
            <a:lvl5pPr>
              <a:defRPr sz="2200"/>
            </a:lvl5pPr>
          </a:lstStyle>
          <a:p>
            <a:pPr lvl="0"/>
            <a:r>
              <a:rPr lang="en-GB"/>
              <a:t>Click to edit Master text styles</a:t>
            </a:r>
            <a:endParaRPr lang="en-US"/>
          </a:p>
        </p:txBody>
      </p:sp>
      <p:sp>
        <p:nvSpPr>
          <p:cNvPr id="18" name="Hexagon 17">
            <a:extLst>
              <a:ext uri="{FF2B5EF4-FFF2-40B4-BE49-F238E27FC236}">
                <a16:creationId xmlns:a16="http://schemas.microsoft.com/office/drawing/2014/main" id="{6DAA69BC-8C77-AEE5-958F-073D98380C70}"/>
              </a:ext>
            </a:extLst>
          </p:cNvPr>
          <p:cNvSpPr/>
          <p:nvPr userDrawn="1"/>
        </p:nvSpPr>
        <p:spPr>
          <a:xfrm>
            <a:off x="870745" y="2433985"/>
            <a:ext cx="2778722" cy="2598821"/>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Heptagon 20">
            <a:extLst>
              <a:ext uri="{FF2B5EF4-FFF2-40B4-BE49-F238E27FC236}">
                <a16:creationId xmlns:a16="http://schemas.microsoft.com/office/drawing/2014/main" id="{3DB8141F-EE8A-28FE-80E0-F036C13047C7}"/>
              </a:ext>
            </a:extLst>
          </p:cNvPr>
          <p:cNvSpPr/>
          <p:nvPr userDrawn="1"/>
        </p:nvSpPr>
        <p:spPr>
          <a:xfrm>
            <a:off x="4216223" y="2055850"/>
            <a:ext cx="3238758" cy="2832414"/>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7">
            <a:extLst>
              <a:ext uri="{FF2B5EF4-FFF2-40B4-BE49-F238E27FC236}">
                <a16:creationId xmlns:a16="http://schemas.microsoft.com/office/drawing/2014/main" id="{65E2D128-F131-A0F4-5A33-2BAAA068CFCD}"/>
              </a:ext>
            </a:extLst>
          </p:cNvPr>
          <p:cNvSpPr/>
          <p:nvPr userDrawn="1"/>
        </p:nvSpPr>
        <p:spPr>
          <a:xfrm>
            <a:off x="8793952" y="2433984"/>
            <a:ext cx="2778722" cy="2598821"/>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Heptagon 20">
            <a:extLst>
              <a:ext uri="{FF2B5EF4-FFF2-40B4-BE49-F238E27FC236}">
                <a16:creationId xmlns:a16="http://schemas.microsoft.com/office/drawing/2014/main" id="{78CD8D5D-6C73-77FD-68AA-C96AFCB86E61}"/>
              </a:ext>
            </a:extLst>
          </p:cNvPr>
          <p:cNvSpPr/>
          <p:nvPr userDrawn="1"/>
        </p:nvSpPr>
        <p:spPr>
          <a:xfrm>
            <a:off x="12239732" y="2065363"/>
            <a:ext cx="3238758" cy="2822901"/>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9">
            <a:extLst>
              <a:ext uri="{FF2B5EF4-FFF2-40B4-BE49-F238E27FC236}">
                <a16:creationId xmlns:a16="http://schemas.microsoft.com/office/drawing/2014/main" id="{09684816-593E-D6A4-C283-E27573B340E4}"/>
              </a:ext>
            </a:extLst>
          </p:cNvPr>
          <p:cNvSpPr>
            <a:spLocks noGrp="1"/>
          </p:cNvSpPr>
          <p:nvPr>
            <p:ph type="pic" sz="quarter" idx="17"/>
          </p:nvPr>
        </p:nvSpPr>
        <p:spPr>
          <a:xfrm>
            <a:off x="608478" y="2437493"/>
            <a:ext cx="3039116" cy="2743200"/>
          </a:xfrm>
          <a:custGeom>
            <a:avLst/>
            <a:gdLst>
              <a:gd name="connsiteX0" fmla="*/ 0 w 3222414"/>
              <a:gd name="connsiteY0" fmla="*/ 2688771 h 2688771"/>
              <a:gd name="connsiteX1" fmla="*/ 97092 w 3222414"/>
              <a:gd name="connsiteY1" fmla="*/ 0 h 2688771"/>
              <a:gd name="connsiteX2" fmla="*/ 3222414 w 3222414"/>
              <a:gd name="connsiteY2" fmla="*/ 0 h 2688771"/>
              <a:gd name="connsiteX3" fmla="*/ 3125322 w 3222414"/>
              <a:gd name="connsiteY3" fmla="*/ 2688771 h 2688771"/>
              <a:gd name="connsiteX4" fmla="*/ 0 w 3222414"/>
              <a:gd name="connsiteY4" fmla="*/ 2688771 h 2688771"/>
              <a:gd name="connsiteX0" fmla="*/ 0 w 3125322"/>
              <a:gd name="connsiteY0" fmla="*/ 2939142 h 2939142"/>
              <a:gd name="connsiteX1" fmla="*/ 97092 w 3125322"/>
              <a:gd name="connsiteY1" fmla="*/ 250371 h 2939142"/>
              <a:gd name="connsiteX2" fmla="*/ 2732557 w 3125322"/>
              <a:gd name="connsiteY2" fmla="*/ 0 h 2939142"/>
              <a:gd name="connsiteX3" fmla="*/ 3125322 w 3125322"/>
              <a:gd name="connsiteY3" fmla="*/ 2939142 h 2939142"/>
              <a:gd name="connsiteX4" fmla="*/ 0 w 3125322"/>
              <a:gd name="connsiteY4" fmla="*/ 2939142 h 2939142"/>
              <a:gd name="connsiteX0" fmla="*/ 0 w 3136208"/>
              <a:gd name="connsiteY0" fmla="*/ 2939142 h 2939142"/>
              <a:gd name="connsiteX1" fmla="*/ 97092 w 3136208"/>
              <a:gd name="connsiteY1" fmla="*/ 250371 h 2939142"/>
              <a:gd name="connsiteX2" fmla="*/ 2732557 w 3136208"/>
              <a:gd name="connsiteY2" fmla="*/ 0 h 2939142"/>
              <a:gd name="connsiteX3" fmla="*/ 3136208 w 3136208"/>
              <a:gd name="connsiteY3" fmla="*/ 2569028 h 2939142"/>
              <a:gd name="connsiteX4" fmla="*/ 0 w 3136208"/>
              <a:gd name="connsiteY4" fmla="*/ 2939142 h 2939142"/>
              <a:gd name="connsiteX0" fmla="*/ 316565 w 3039116"/>
              <a:gd name="connsiteY0" fmla="*/ 2743200 h 2743200"/>
              <a:gd name="connsiteX1" fmla="*/ 0 w 3039116"/>
              <a:gd name="connsiteY1" fmla="*/ 250371 h 2743200"/>
              <a:gd name="connsiteX2" fmla="*/ 2635465 w 3039116"/>
              <a:gd name="connsiteY2" fmla="*/ 0 h 2743200"/>
              <a:gd name="connsiteX3" fmla="*/ 3039116 w 3039116"/>
              <a:gd name="connsiteY3" fmla="*/ 2569028 h 2743200"/>
              <a:gd name="connsiteX4" fmla="*/ 316565 w 3039116"/>
              <a:gd name="connsiteY4" fmla="*/ 274320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116" h="2743200">
                <a:moveTo>
                  <a:pt x="316565" y="2743200"/>
                </a:moveTo>
                <a:lnTo>
                  <a:pt x="0" y="250371"/>
                </a:lnTo>
                <a:lnTo>
                  <a:pt x="2635465" y="0"/>
                </a:lnTo>
                <a:lnTo>
                  <a:pt x="3039116" y="2569028"/>
                </a:lnTo>
                <a:lnTo>
                  <a:pt x="316565" y="2743200"/>
                </a:lnTo>
                <a:close/>
              </a:path>
            </a:pathLst>
          </a:custGeom>
          <a:noFill/>
        </p:spPr>
        <p:txBody>
          <a:bodyPr/>
          <a:lstStyle/>
          <a:p>
            <a:endParaRPr lang="en-US" dirty="0"/>
          </a:p>
        </p:txBody>
      </p:sp>
      <p:sp>
        <p:nvSpPr>
          <p:cNvPr id="13" name="Picture Placeholder 8">
            <a:extLst>
              <a:ext uri="{FF2B5EF4-FFF2-40B4-BE49-F238E27FC236}">
                <a16:creationId xmlns:a16="http://schemas.microsoft.com/office/drawing/2014/main" id="{567CCF65-2E3D-5169-2947-ACAD4D485AB9}"/>
              </a:ext>
            </a:extLst>
          </p:cNvPr>
          <p:cNvSpPr>
            <a:spLocks noGrp="1"/>
          </p:cNvSpPr>
          <p:nvPr>
            <p:ph type="pic" sz="quarter" idx="18"/>
          </p:nvPr>
        </p:nvSpPr>
        <p:spPr>
          <a:xfrm>
            <a:off x="4440250" y="1840140"/>
            <a:ext cx="3039116" cy="2743200"/>
          </a:xfrm>
          <a:custGeom>
            <a:avLst/>
            <a:gdLst>
              <a:gd name="connsiteX0" fmla="*/ 0 w 3222414"/>
              <a:gd name="connsiteY0" fmla="*/ 2688771 h 2688771"/>
              <a:gd name="connsiteX1" fmla="*/ 97092 w 3222414"/>
              <a:gd name="connsiteY1" fmla="*/ 0 h 2688771"/>
              <a:gd name="connsiteX2" fmla="*/ 3222414 w 3222414"/>
              <a:gd name="connsiteY2" fmla="*/ 0 h 2688771"/>
              <a:gd name="connsiteX3" fmla="*/ 3125322 w 3222414"/>
              <a:gd name="connsiteY3" fmla="*/ 2688771 h 2688771"/>
              <a:gd name="connsiteX4" fmla="*/ 0 w 3222414"/>
              <a:gd name="connsiteY4" fmla="*/ 2688771 h 2688771"/>
              <a:gd name="connsiteX0" fmla="*/ 0 w 3125322"/>
              <a:gd name="connsiteY0" fmla="*/ 2939142 h 2939142"/>
              <a:gd name="connsiteX1" fmla="*/ 97092 w 3125322"/>
              <a:gd name="connsiteY1" fmla="*/ 250371 h 2939142"/>
              <a:gd name="connsiteX2" fmla="*/ 2732557 w 3125322"/>
              <a:gd name="connsiteY2" fmla="*/ 0 h 2939142"/>
              <a:gd name="connsiteX3" fmla="*/ 3125322 w 3125322"/>
              <a:gd name="connsiteY3" fmla="*/ 2939142 h 2939142"/>
              <a:gd name="connsiteX4" fmla="*/ 0 w 3125322"/>
              <a:gd name="connsiteY4" fmla="*/ 2939142 h 2939142"/>
              <a:gd name="connsiteX0" fmla="*/ 0 w 3136208"/>
              <a:gd name="connsiteY0" fmla="*/ 2939142 h 2939142"/>
              <a:gd name="connsiteX1" fmla="*/ 97092 w 3136208"/>
              <a:gd name="connsiteY1" fmla="*/ 250371 h 2939142"/>
              <a:gd name="connsiteX2" fmla="*/ 2732557 w 3136208"/>
              <a:gd name="connsiteY2" fmla="*/ 0 h 2939142"/>
              <a:gd name="connsiteX3" fmla="*/ 3136208 w 3136208"/>
              <a:gd name="connsiteY3" fmla="*/ 2569028 h 2939142"/>
              <a:gd name="connsiteX4" fmla="*/ 0 w 3136208"/>
              <a:gd name="connsiteY4" fmla="*/ 2939142 h 2939142"/>
              <a:gd name="connsiteX0" fmla="*/ 316565 w 3039116"/>
              <a:gd name="connsiteY0" fmla="*/ 2743200 h 2743200"/>
              <a:gd name="connsiteX1" fmla="*/ 0 w 3039116"/>
              <a:gd name="connsiteY1" fmla="*/ 250371 h 2743200"/>
              <a:gd name="connsiteX2" fmla="*/ 2635465 w 3039116"/>
              <a:gd name="connsiteY2" fmla="*/ 0 h 2743200"/>
              <a:gd name="connsiteX3" fmla="*/ 3039116 w 3039116"/>
              <a:gd name="connsiteY3" fmla="*/ 2569028 h 2743200"/>
              <a:gd name="connsiteX4" fmla="*/ 316565 w 3039116"/>
              <a:gd name="connsiteY4" fmla="*/ 274320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116" h="2743200">
                <a:moveTo>
                  <a:pt x="316565" y="2743200"/>
                </a:moveTo>
                <a:lnTo>
                  <a:pt x="0" y="250371"/>
                </a:lnTo>
                <a:lnTo>
                  <a:pt x="2635465" y="0"/>
                </a:lnTo>
                <a:lnTo>
                  <a:pt x="3039116" y="2569028"/>
                </a:lnTo>
                <a:lnTo>
                  <a:pt x="316565" y="2743200"/>
                </a:lnTo>
                <a:close/>
              </a:path>
            </a:pathLst>
          </a:custGeom>
          <a:noFill/>
        </p:spPr>
        <p:txBody>
          <a:bodyPr/>
          <a:lstStyle/>
          <a:p>
            <a:endParaRPr lang="en-US" dirty="0"/>
          </a:p>
        </p:txBody>
      </p:sp>
      <p:sp>
        <p:nvSpPr>
          <p:cNvPr id="15" name="Picture Placeholder 7">
            <a:extLst>
              <a:ext uri="{FF2B5EF4-FFF2-40B4-BE49-F238E27FC236}">
                <a16:creationId xmlns:a16="http://schemas.microsoft.com/office/drawing/2014/main" id="{54233316-ED92-9175-C0CC-18C0709411A1}"/>
              </a:ext>
            </a:extLst>
          </p:cNvPr>
          <p:cNvSpPr>
            <a:spLocks noGrp="1"/>
          </p:cNvSpPr>
          <p:nvPr>
            <p:ph type="pic" sz="quarter" idx="19"/>
          </p:nvPr>
        </p:nvSpPr>
        <p:spPr>
          <a:xfrm>
            <a:off x="8533279" y="2443844"/>
            <a:ext cx="3039116" cy="2743200"/>
          </a:xfrm>
          <a:custGeom>
            <a:avLst/>
            <a:gdLst>
              <a:gd name="connsiteX0" fmla="*/ 0 w 3222414"/>
              <a:gd name="connsiteY0" fmla="*/ 2688771 h 2688771"/>
              <a:gd name="connsiteX1" fmla="*/ 97092 w 3222414"/>
              <a:gd name="connsiteY1" fmla="*/ 0 h 2688771"/>
              <a:gd name="connsiteX2" fmla="*/ 3222414 w 3222414"/>
              <a:gd name="connsiteY2" fmla="*/ 0 h 2688771"/>
              <a:gd name="connsiteX3" fmla="*/ 3125322 w 3222414"/>
              <a:gd name="connsiteY3" fmla="*/ 2688771 h 2688771"/>
              <a:gd name="connsiteX4" fmla="*/ 0 w 3222414"/>
              <a:gd name="connsiteY4" fmla="*/ 2688771 h 2688771"/>
              <a:gd name="connsiteX0" fmla="*/ 0 w 3125322"/>
              <a:gd name="connsiteY0" fmla="*/ 2939142 h 2939142"/>
              <a:gd name="connsiteX1" fmla="*/ 97092 w 3125322"/>
              <a:gd name="connsiteY1" fmla="*/ 250371 h 2939142"/>
              <a:gd name="connsiteX2" fmla="*/ 2732557 w 3125322"/>
              <a:gd name="connsiteY2" fmla="*/ 0 h 2939142"/>
              <a:gd name="connsiteX3" fmla="*/ 3125322 w 3125322"/>
              <a:gd name="connsiteY3" fmla="*/ 2939142 h 2939142"/>
              <a:gd name="connsiteX4" fmla="*/ 0 w 3125322"/>
              <a:gd name="connsiteY4" fmla="*/ 2939142 h 2939142"/>
              <a:gd name="connsiteX0" fmla="*/ 0 w 3136208"/>
              <a:gd name="connsiteY0" fmla="*/ 2939142 h 2939142"/>
              <a:gd name="connsiteX1" fmla="*/ 97092 w 3136208"/>
              <a:gd name="connsiteY1" fmla="*/ 250371 h 2939142"/>
              <a:gd name="connsiteX2" fmla="*/ 2732557 w 3136208"/>
              <a:gd name="connsiteY2" fmla="*/ 0 h 2939142"/>
              <a:gd name="connsiteX3" fmla="*/ 3136208 w 3136208"/>
              <a:gd name="connsiteY3" fmla="*/ 2569028 h 2939142"/>
              <a:gd name="connsiteX4" fmla="*/ 0 w 3136208"/>
              <a:gd name="connsiteY4" fmla="*/ 2939142 h 2939142"/>
              <a:gd name="connsiteX0" fmla="*/ 316565 w 3039116"/>
              <a:gd name="connsiteY0" fmla="*/ 2743200 h 2743200"/>
              <a:gd name="connsiteX1" fmla="*/ 0 w 3039116"/>
              <a:gd name="connsiteY1" fmla="*/ 250371 h 2743200"/>
              <a:gd name="connsiteX2" fmla="*/ 2635465 w 3039116"/>
              <a:gd name="connsiteY2" fmla="*/ 0 h 2743200"/>
              <a:gd name="connsiteX3" fmla="*/ 3039116 w 3039116"/>
              <a:gd name="connsiteY3" fmla="*/ 2569028 h 2743200"/>
              <a:gd name="connsiteX4" fmla="*/ 316565 w 3039116"/>
              <a:gd name="connsiteY4" fmla="*/ 274320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116" h="2743200">
                <a:moveTo>
                  <a:pt x="316565" y="2743200"/>
                </a:moveTo>
                <a:lnTo>
                  <a:pt x="0" y="250371"/>
                </a:lnTo>
                <a:lnTo>
                  <a:pt x="2635465" y="0"/>
                </a:lnTo>
                <a:lnTo>
                  <a:pt x="3039116" y="2569028"/>
                </a:lnTo>
                <a:lnTo>
                  <a:pt x="316565" y="2743200"/>
                </a:lnTo>
                <a:close/>
              </a:path>
            </a:pathLst>
          </a:custGeom>
          <a:noFill/>
        </p:spPr>
        <p:txBody>
          <a:bodyPr/>
          <a:lstStyle/>
          <a:p>
            <a:endParaRPr lang="en-US"/>
          </a:p>
        </p:txBody>
      </p:sp>
      <p:sp>
        <p:nvSpPr>
          <p:cNvPr id="16" name="Picture Placeholder 6">
            <a:extLst>
              <a:ext uri="{FF2B5EF4-FFF2-40B4-BE49-F238E27FC236}">
                <a16:creationId xmlns:a16="http://schemas.microsoft.com/office/drawing/2014/main" id="{9E744FD8-9546-4E6A-2F5B-55F6DCB6777C}"/>
              </a:ext>
            </a:extLst>
          </p:cNvPr>
          <p:cNvSpPr>
            <a:spLocks noGrp="1"/>
          </p:cNvSpPr>
          <p:nvPr>
            <p:ph type="pic" sz="quarter" idx="20"/>
          </p:nvPr>
        </p:nvSpPr>
        <p:spPr>
          <a:xfrm>
            <a:off x="12478290" y="1840140"/>
            <a:ext cx="3039116" cy="2743200"/>
          </a:xfrm>
          <a:custGeom>
            <a:avLst/>
            <a:gdLst>
              <a:gd name="connsiteX0" fmla="*/ 0 w 3222414"/>
              <a:gd name="connsiteY0" fmla="*/ 2688771 h 2688771"/>
              <a:gd name="connsiteX1" fmla="*/ 97092 w 3222414"/>
              <a:gd name="connsiteY1" fmla="*/ 0 h 2688771"/>
              <a:gd name="connsiteX2" fmla="*/ 3222414 w 3222414"/>
              <a:gd name="connsiteY2" fmla="*/ 0 h 2688771"/>
              <a:gd name="connsiteX3" fmla="*/ 3125322 w 3222414"/>
              <a:gd name="connsiteY3" fmla="*/ 2688771 h 2688771"/>
              <a:gd name="connsiteX4" fmla="*/ 0 w 3222414"/>
              <a:gd name="connsiteY4" fmla="*/ 2688771 h 2688771"/>
              <a:gd name="connsiteX0" fmla="*/ 0 w 3125322"/>
              <a:gd name="connsiteY0" fmla="*/ 2939142 h 2939142"/>
              <a:gd name="connsiteX1" fmla="*/ 97092 w 3125322"/>
              <a:gd name="connsiteY1" fmla="*/ 250371 h 2939142"/>
              <a:gd name="connsiteX2" fmla="*/ 2732557 w 3125322"/>
              <a:gd name="connsiteY2" fmla="*/ 0 h 2939142"/>
              <a:gd name="connsiteX3" fmla="*/ 3125322 w 3125322"/>
              <a:gd name="connsiteY3" fmla="*/ 2939142 h 2939142"/>
              <a:gd name="connsiteX4" fmla="*/ 0 w 3125322"/>
              <a:gd name="connsiteY4" fmla="*/ 2939142 h 2939142"/>
              <a:gd name="connsiteX0" fmla="*/ 0 w 3136208"/>
              <a:gd name="connsiteY0" fmla="*/ 2939142 h 2939142"/>
              <a:gd name="connsiteX1" fmla="*/ 97092 w 3136208"/>
              <a:gd name="connsiteY1" fmla="*/ 250371 h 2939142"/>
              <a:gd name="connsiteX2" fmla="*/ 2732557 w 3136208"/>
              <a:gd name="connsiteY2" fmla="*/ 0 h 2939142"/>
              <a:gd name="connsiteX3" fmla="*/ 3136208 w 3136208"/>
              <a:gd name="connsiteY3" fmla="*/ 2569028 h 2939142"/>
              <a:gd name="connsiteX4" fmla="*/ 0 w 3136208"/>
              <a:gd name="connsiteY4" fmla="*/ 2939142 h 2939142"/>
              <a:gd name="connsiteX0" fmla="*/ 316565 w 3039116"/>
              <a:gd name="connsiteY0" fmla="*/ 2743200 h 2743200"/>
              <a:gd name="connsiteX1" fmla="*/ 0 w 3039116"/>
              <a:gd name="connsiteY1" fmla="*/ 250371 h 2743200"/>
              <a:gd name="connsiteX2" fmla="*/ 2635465 w 3039116"/>
              <a:gd name="connsiteY2" fmla="*/ 0 h 2743200"/>
              <a:gd name="connsiteX3" fmla="*/ 3039116 w 3039116"/>
              <a:gd name="connsiteY3" fmla="*/ 2569028 h 2743200"/>
              <a:gd name="connsiteX4" fmla="*/ 316565 w 3039116"/>
              <a:gd name="connsiteY4" fmla="*/ 274320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116" h="2743200">
                <a:moveTo>
                  <a:pt x="316565" y="2743200"/>
                </a:moveTo>
                <a:lnTo>
                  <a:pt x="0" y="250371"/>
                </a:lnTo>
                <a:lnTo>
                  <a:pt x="2635465" y="0"/>
                </a:lnTo>
                <a:lnTo>
                  <a:pt x="3039116" y="2569028"/>
                </a:lnTo>
                <a:lnTo>
                  <a:pt x="316565" y="2743200"/>
                </a:lnTo>
                <a:close/>
              </a:path>
            </a:pathLst>
          </a:custGeom>
          <a:noFill/>
        </p:spPr>
        <p:txBody>
          <a:bodyPr/>
          <a:lstStyle/>
          <a:p>
            <a:endParaRPr lang="en-US"/>
          </a:p>
        </p:txBody>
      </p:sp>
      <p:sp>
        <p:nvSpPr>
          <p:cNvPr id="2" name="Title 1"/>
          <p:cNvSpPr>
            <a:spLocks noGrp="1"/>
          </p:cNvSpPr>
          <p:nvPr>
            <p:ph type="title" hasCustomPrompt="1"/>
          </p:nvPr>
        </p:nvSpPr>
        <p:spPr>
          <a:xfrm>
            <a:off x="304799" y="609427"/>
            <a:ext cx="4933208"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Master title style</a:t>
            </a:r>
            <a:endParaRPr lang="en-US" dirty="0"/>
          </a:p>
        </p:txBody>
      </p:sp>
      <p:sp>
        <p:nvSpPr>
          <p:cNvPr id="28" name="Slide Number Placeholder 5">
            <a:extLst>
              <a:ext uri="{FF2B5EF4-FFF2-40B4-BE49-F238E27FC236}">
                <a16:creationId xmlns:a16="http://schemas.microsoft.com/office/drawing/2014/main" id="{91A049E5-082D-6670-A472-8847DA57891E}"/>
              </a:ext>
            </a:extLst>
          </p:cNvPr>
          <p:cNvSpPr>
            <a:spLocks noGrp="1"/>
          </p:cNvSpPr>
          <p:nvPr>
            <p:ph type="sldNum" sz="quarter" idx="12"/>
          </p:nvPr>
        </p:nvSpPr>
        <p:spPr>
          <a:xfrm>
            <a:off x="13866135" y="8216634"/>
            <a:ext cx="1870082" cy="486833"/>
          </a:xfrm>
        </p:spPr>
        <p:txBody>
          <a:bodyPr anchor="b"/>
          <a:lstStyle>
            <a:lvl1pPr>
              <a:defRPr b="1">
                <a:solidFill>
                  <a:srgbClr val="004156"/>
                </a:solidFill>
              </a:defRPr>
            </a:lvl1pPr>
          </a:lstStyle>
          <a:p>
            <a:fld id="{B0FD69F2-7334-F343-927B-16048BEE5493}" type="slidenum">
              <a:rPr lang="en-US" smtClean="0"/>
              <a:pPr/>
              <a:t>‹#›</a:t>
            </a:fld>
            <a:endParaRPr lang="en-US" dirty="0"/>
          </a:p>
        </p:txBody>
      </p:sp>
      <p:sp>
        <p:nvSpPr>
          <p:cNvPr id="4" name="Text Placeholder 13">
            <a:extLst>
              <a:ext uri="{FF2B5EF4-FFF2-40B4-BE49-F238E27FC236}">
                <a16:creationId xmlns:a16="http://schemas.microsoft.com/office/drawing/2014/main" id="{77BD108D-EC14-A1C7-F766-F5B899DFB8ED}"/>
              </a:ext>
            </a:extLst>
          </p:cNvPr>
          <p:cNvSpPr>
            <a:spLocks noGrp="1" noChangeAspect="1"/>
          </p:cNvSpPr>
          <p:nvPr>
            <p:ph type="body" sz="quarter" idx="21" hasCustomPrompt="1"/>
          </p:nvPr>
        </p:nvSpPr>
        <p:spPr>
          <a:xfrm>
            <a:off x="13376115" y="601642"/>
            <a:ext cx="2282759"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Teachers’ notes</a:t>
            </a:r>
          </a:p>
        </p:txBody>
      </p:sp>
      <p:pic>
        <p:nvPicPr>
          <p:cNvPr id="6" name="Picture 5" descr="A group of logos on a black background&#10;&#10;Description automatically generated">
            <a:extLst>
              <a:ext uri="{FF2B5EF4-FFF2-40B4-BE49-F238E27FC236}">
                <a16:creationId xmlns:a16="http://schemas.microsoft.com/office/drawing/2014/main" id="{C6A86650-5CBB-BEA8-C38D-5639CB1D3A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69155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riangle 7">
            <a:extLst>
              <a:ext uri="{FF2B5EF4-FFF2-40B4-BE49-F238E27FC236}">
                <a16:creationId xmlns:a16="http://schemas.microsoft.com/office/drawing/2014/main" id="{03390B11-557C-2017-D9CC-ED8810BF4C0F}"/>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8">
            <a:extLst>
              <a:ext uri="{FF2B5EF4-FFF2-40B4-BE49-F238E27FC236}">
                <a16:creationId xmlns:a16="http://schemas.microsoft.com/office/drawing/2014/main" id="{7A607135-DD94-426E-B646-C60809830FA4}"/>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448872DF-434D-84B1-BBB4-50A6EEFD80A1}"/>
              </a:ext>
            </a:extLst>
          </p:cNvPr>
          <p:cNvSpPr>
            <a:spLocks noGrp="1"/>
          </p:cNvSpPr>
          <p:nvPr>
            <p:ph type="sldNum" sz="quarter" idx="12"/>
          </p:nvPr>
        </p:nvSpPr>
        <p:spPr>
          <a:xfrm>
            <a:off x="13866135" y="8216634"/>
            <a:ext cx="1870082" cy="486833"/>
          </a:xfrm>
        </p:spPr>
        <p:txBody>
          <a:bodyPr anchor="b"/>
          <a:lstStyle>
            <a:lvl1pPr>
              <a:defRPr b="1">
                <a:solidFill>
                  <a:srgbClr val="004156"/>
                </a:solidFill>
              </a:defRPr>
            </a:lvl1pPr>
          </a:lstStyle>
          <a:p>
            <a:fld id="{B0FD69F2-7334-F343-927B-16048BEE5493}" type="slidenum">
              <a:rPr lang="en-US" smtClean="0"/>
              <a:pPr/>
              <a:t>‹#›</a:t>
            </a:fld>
            <a:endParaRPr lang="en-US" dirty="0"/>
          </a:p>
        </p:txBody>
      </p:sp>
      <p:sp>
        <p:nvSpPr>
          <p:cNvPr id="3" name="Content Placeholder 2"/>
          <p:cNvSpPr>
            <a:spLocks noGrp="1"/>
          </p:cNvSpPr>
          <p:nvPr>
            <p:ph idx="1"/>
          </p:nvPr>
        </p:nvSpPr>
        <p:spPr>
          <a:xfrm>
            <a:off x="598712" y="1920704"/>
            <a:ext cx="14022170" cy="384721"/>
          </a:xfrm>
        </p:spPr>
        <p:txBody>
          <a:bodyPr lIns="0" tIns="0" rIns="0">
            <a:spAutoFit/>
          </a:bodyPr>
          <a:lstStyle>
            <a:lvl1pPr marL="0" indent="0">
              <a:lnSpc>
                <a:spcPct val="100000"/>
              </a:lnSpc>
              <a:buNone/>
              <a:defRPr sz="2200" b="1">
                <a:solidFill>
                  <a:srgbClr val="0F3955"/>
                </a:solidFill>
              </a:defRPr>
            </a:lvl1pPr>
            <a:lvl2pPr>
              <a:defRPr sz="2200"/>
            </a:lvl2pPr>
            <a:lvl3pPr>
              <a:defRPr sz="2200"/>
            </a:lvl3pPr>
            <a:lvl4pPr>
              <a:defRPr sz="2200"/>
            </a:lvl4pPr>
            <a:lvl5pPr>
              <a:defRPr sz="2200"/>
            </a:lvl5pPr>
          </a:lstStyle>
          <a:p>
            <a:pPr lvl="0"/>
            <a:r>
              <a:rPr lang="en-GB" dirty="0"/>
              <a:t>Click to edit Master text styles</a:t>
            </a:r>
          </a:p>
        </p:txBody>
      </p:sp>
      <p:sp>
        <p:nvSpPr>
          <p:cNvPr id="12" name="Title 1">
            <a:extLst>
              <a:ext uri="{FF2B5EF4-FFF2-40B4-BE49-F238E27FC236}">
                <a16:creationId xmlns:a16="http://schemas.microsoft.com/office/drawing/2014/main" id="{CA1441E1-1FD9-8D25-95CC-42805BED163E}"/>
              </a:ext>
            </a:extLst>
          </p:cNvPr>
          <p:cNvSpPr>
            <a:spLocks noGrp="1"/>
          </p:cNvSpPr>
          <p:nvPr>
            <p:ph type="title"/>
          </p:nvPr>
        </p:nvSpPr>
        <p:spPr>
          <a:xfrm>
            <a:off x="304799"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sp>
        <p:nvSpPr>
          <p:cNvPr id="16" name="Text Placeholder 15">
            <a:extLst>
              <a:ext uri="{FF2B5EF4-FFF2-40B4-BE49-F238E27FC236}">
                <a16:creationId xmlns:a16="http://schemas.microsoft.com/office/drawing/2014/main" id="{9740369E-5219-7FB7-04A7-784C8E5A1063}"/>
              </a:ext>
            </a:extLst>
          </p:cNvPr>
          <p:cNvSpPr>
            <a:spLocks noGrp="1"/>
          </p:cNvSpPr>
          <p:nvPr>
            <p:ph type="body" sz="quarter" idx="13" hasCustomPrompt="1"/>
          </p:nvPr>
        </p:nvSpPr>
        <p:spPr>
          <a:xfrm>
            <a:off x="2373479" y="5289489"/>
            <a:ext cx="3825955" cy="808765"/>
          </a:xfrm>
          <a:prstGeom prst="rect">
            <a:avLst/>
          </a:prstGeom>
          <a:solidFill>
            <a:srgbClr val="002F87"/>
          </a:solidFill>
        </p:spPr>
        <p:txBody>
          <a:bodyPr anchor="ctr" anchorCtr="0">
            <a:normAutofit/>
          </a:bodyPr>
          <a:lstStyle>
            <a:lvl1pPr marL="0" indent="0" algn="ctr">
              <a:buNone/>
              <a:defRPr sz="2200" b="1">
                <a:solidFill>
                  <a:schemeClr val="bg1"/>
                </a:solidFill>
              </a:defRPr>
            </a:lvl1pPr>
          </a:lstStyle>
          <a:p>
            <a:pPr lvl="0"/>
            <a:r>
              <a:rPr lang="en-GB" dirty="0"/>
              <a:t>The Olympic Values are:</a:t>
            </a:r>
            <a:endParaRPr lang="en-US" dirty="0"/>
          </a:p>
        </p:txBody>
      </p:sp>
      <p:sp>
        <p:nvSpPr>
          <p:cNvPr id="17" name="Text Placeholder 15">
            <a:extLst>
              <a:ext uri="{FF2B5EF4-FFF2-40B4-BE49-F238E27FC236}">
                <a16:creationId xmlns:a16="http://schemas.microsoft.com/office/drawing/2014/main" id="{9E18A0F8-6082-FCEC-C7BF-ACA808F6ECCB}"/>
              </a:ext>
            </a:extLst>
          </p:cNvPr>
          <p:cNvSpPr>
            <a:spLocks noGrp="1"/>
          </p:cNvSpPr>
          <p:nvPr>
            <p:ph type="body" sz="quarter" idx="14" hasCustomPrompt="1"/>
          </p:nvPr>
        </p:nvSpPr>
        <p:spPr>
          <a:xfrm>
            <a:off x="9859161" y="5294056"/>
            <a:ext cx="4228798" cy="808765"/>
          </a:xfrm>
          <a:prstGeom prst="rect">
            <a:avLst/>
          </a:prstGeom>
          <a:solidFill>
            <a:srgbClr val="002F87"/>
          </a:solidFill>
        </p:spPr>
        <p:txBody>
          <a:bodyPr anchor="ctr" anchorCtr="0">
            <a:normAutofit/>
          </a:bodyPr>
          <a:lstStyle>
            <a:lvl1pPr marL="0" indent="0" algn="ctr">
              <a:buNone/>
              <a:defRPr sz="2200" b="1">
                <a:solidFill>
                  <a:schemeClr val="bg1"/>
                </a:solidFill>
              </a:defRPr>
            </a:lvl1pPr>
          </a:lstStyle>
          <a:p>
            <a:pPr lvl="0"/>
            <a:r>
              <a:rPr lang="en-GB" dirty="0"/>
              <a:t>The Paralympic Values are:</a:t>
            </a:r>
            <a:endParaRPr lang="en-US" dirty="0"/>
          </a:p>
        </p:txBody>
      </p:sp>
      <p:sp>
        <p:nvSpPr>
          <p:cNvPr id="22" name="Picture Placeholder 21">
            <a:extLst>
              <a:ext uri="{FF2B5EF4-FFF2-40B4-BE49-F238E27FC236}">
                <a16:creationId xmlns:a16="http://schemas.microsoft.com/office/drawing/2014/main" id="{5390844A-328D-88A1-85CF-5D532D781834}"/>
              </a:ext>
            </a:extLst>
          </p:cNvPr>
          <p:cNvSpPr>
            <a:spLocks noGrp="1"/>
          </p:cNvSpPr>
          <p:nvPr>
            <p:ph type="pic" sz="quarter" idx="15"/>
          </p:nvPr>
        </p:nvSpPr>
        <p:spPr>
          <a:xfrm>
            <a:off x="2432531" y="3106738"/>
            <a:ext cx="3680563" cy="2182812"/>
          </a:xfrm>
        </p:spPr>
        <p:txBody>
          <a:bodyPr/>
          <a:lstStyle/>
          <a:p>
            <a:endParaRPr lang="en-US" dirty="0"/>
          </a:p>
        </p:txBody>
      </p:sp>
      <p:sp>
        <p:nvSpPr>
          <p:cNvPr id="23" name="Picture Placeholder 21">
            <a:extLst>
              <a:ext uri="{FF2B5EF4-FFF2-40B4-BE49-F238E27FC236}">
                <a16:creationId xmlns:a16="http://schemas.microsoft.com/office/drawing/2014/main" id="{A68F8EF5-2F0B-5695-219C-72DA240B2593}"/>
              </a:ext>
            </a:extLst>
          </p:cNvPr>
          <p:cNvSpPr>
            <a:spLocks noGrp="1"/>
          </p:cNvSpPr>
          <p:nvPr>
            <p:ph type="pic" sz="quarter" idx="16"/>
          </p:nvPr>
        </p:nvSpPr>
        <p:spPr>
          <a:xfrm>
            <a:off x="9876255" y="3121252"/>
            <a:ext cx="4228798" cy="2182812"/>
          </a:xfrm>
        </p:spPr>
        <p:txBody>
          <a:bodyPr/>
          <a:lstStyle/>
          <a:p>
            <a:endParaRPr lang="en-US"/>
          </a:p>
        </p:txBody>
      </p:sp>
      <p:sp>
        <p:nvSpPr>
          <p:cNvPr id="33" name="Text Placeholder 15">
            <a:extLst>
              <a:ext uri="{FF2B5EF4-FFF2-40B4-BE49-F238E27FC236}">
                <a16:creationId xmlns:a16="http://schemas.microsoft.com/office/drawing/2014/main" id="{9ED8F349-F956-ADAA-E0BD-A5C5D3179E10}"/>
              </a:ext>
            </a:extLst>
          </p:cNvPr>
          <p:cNvSpPr>
            <a:spLocks noGrp="1"/>
          </p:cNvSpPr>
          <p:nvPr>
            <p:ph type="body" sz="quarter" idx="17" hasCustomPrompt="1"/>
          </p:nvPr>
        </p:nvSpPr>
        <p:spPr>
          <a:xfrm>
            <a:off x="1282390" y="6522619"/>
            <a:ext cx="1918010"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4" name="Text Placeholder 15">
            <a:extLst>
              <a:ext uri="{FF2B5EF4-FFF2-40B4-BE49-F238E27FC236}">
                <a16:creationId xmlns:a16="http://schemas.microsoft.com/office/drawing/2014/main" id="{BCF4E4E8-ACFD-A3DE-C7EB-F4F843BA3BFA}"/>
              </a:ext>
            </a:extLst>
          </p:cNvPr>
          <p:cNvSpPr>
            <a:spLocks noGrp="1"/>
          </p:cNvSpPr>
          <p:nvPr>
            <p:ph type="body" sz="quarter" idx="18" hasCustomPrompt="1"/>
          </p:nvPr>
        </p:nvSpPr>
        <p:spPr>
          <a:xfrm>
            <a:off x="3503076" y="6510744"/>
            <a:ext cx="1584254"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5" name="Text Placeholder 15">
            <a:extLst>
              <a:ext uri="{FF2B5EF4-FFF2-40B4-BE49-F238E27FC236}">
                <a16:creationId xmlns:a16="http://schemas.microsoft.com/office/drawing/2014/main" id="{2A2D6C76-3434-BF40-E2B7-9BCD498A92B8}"/>
              </a:ext>
            </a:extLst>
          </p:cNvPr>
          <p:cNvSpPr>
            <a:spLocks noGrp="1"/>
          </p:cNvSpPr>
          <p:nvPr>
            <p:ph type="body" sz="quarter" idx="19" hasCustomPrompt="1"/>
          </p:nvPr>
        </p:nvSpPr>
        <p:spPr>
          <a:xfrm>
            <a:off x="5421086" y="6496899"/>
            <a:ext cx="1860660"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6" name="Text Placeholder 15">
            <a:extLst>
              <a:ext uri="{FF2B5EF4-FFF2-40B4-BE49-F238E27FC236}">
                <a16:creationId xmlns:a16="http://schemas.microsoft.com/office/drawing/2014/main" id="{C5D13196-B70A-1522-4998-D718E23931DE}"/>
              </a:ext>
            </a:extLst>
          </p:cNvPr>
          <p:cNvSpPr>
            <a:spLocks noGrp="1"/>
          </p:cNvSpPr>
          <p:nvPr>
            <p:ph type="body" sz="quarter" idx="20" hasCustomPrompt="1"/>
          </p:nvPr>
        </p:nvSpPr>
        <p:spPr>
          <a:xfrm>
            <a:off x="9063042" y="6529507"/>
            <a:ext cx="1918010"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7" name="Text Placeholder 15">
            <a:extLst>
              <a:ext uri="{FF2B5EF4-FFF2-40B4-BE49-F238E27FC236}">
                <a16:creationId xmlns:a16="http://schemas.microsoft.com/office/drawing/2014/main" id="{98E2886B-4A6B-6134-A931-DE423FAF2A8A}"/>
              </a:ext>
            </a:extLst>
          </p:cNvPr>
          <p:cNvSpPr>
            <a:spLocks noGrp="1"/>
          </p:cNvSpPr>
          <p:nvPr>
            <p:ph type="body" sz="quarter" idx="21" hasCustomPrompt="1"/>
          </p:nvPr>
        </p:nvSpPr>
        <p:spPr>
          <a:xfrm>
            <a:off x="11283728" y="6517632"/>
            <a:ext cx="1584254"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8" name="Text Placeholder 15">
            <a:extLst>
              <a:ext uri="{FF2B5EF4-FFF2-40B4-BE49-F238E27FC236}">
                <a16:creationId xmlns:a16="http://schemas.microsoft.com/office/drawing/2014/main" id="{F80F916A-D3A6-C275-43D7-D87A7CB8F8CE}"/>
              </a:ext>
            </a:extLst>
          </p:cNvPr>
          <p:cNvSpPr>
            <a:spLocks noGrp="1"/>
          </p:cNvSpPr>
          <p:nvPr>
            <p:ph type="body" sz="quarter" idx="22" hasCustomPrompt="1"/>
          </p:nvPr>
        </p:nvSpPr>
        <p:spPr>
          <a:xfrm>
            <a:off x="13201738" y="6503787"/>
            <a:ext cx="1860660"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39" name="Text Placeholder 15">
            <a:extLst>
              <a:ext uri="{FF2B5EF4-FFF2-40B4-BE49-F238E27FC236}">
                <a16:creationId xmlns:a16="http://schemas.microsoft.com/office/drawing/2014/main" id="{F11270B5-8BE2-54E0-5E24-F78987AEB7B3}"/>
              </a:ext>
            </a:extLst>
          </p:cNvPr>
          <p:cNvSpPr>
            <a:spLocks noGrp="1"/>
          </p:cNvSpPr>
          <p:nvPr>
            <p:ph type="body" sz="quarter" idx="23" hasCustomPrompt="1"/>
          </p:nvPr>
        </p:nvSpPr>
        <p:spPr>
          <a:xfrm>
            <a:off x="10792474" y="7651284"/>
            <a:ext cx="2310209"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2" name="Text Placeholder 13">
            <a:extLst>
              <a:ext uri="{FF2B5EF4-FFF2-40B4-BE49-F238E27FC236}">
                <a16:creationId xmlns:a16="http://schemas.microsoft.com/office/drawing/2014/main" id="{44C8B60C-452F-674D-569C-D01C42C151ED}"/>
              </a:ext>
            </a:extLst>
          </p:cNvPr>
          <p:cNvSpPr>
            <a:spLocks noGrp="1" noChangeAspect="1"/>
          </p:cNvSpPr>
          <p:nvPr>
            <p:ph type="body" sz="quarter" idx="24" hasCustomPrompt="1"/>
          </p:nvPr>
        </p:nvSpPr>
        <p:spPr>
          <a:xfrm>
            <a:off x="13376115" y="601642"/>
            <a:ext cx="2282759"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Teachers’ notes</a:t>
            </a:r>
          </a:p>
        </p:txBody>
      </p:sp>
      <p:pic>
        <p:nvPicPr>
          <p:cNvPr id="4" name="Picture 3" descr="A group of logos on a black background&#10;&#10;Description automatically generated">
            <a:extLst>
              <a:ext uri="{FF2B5EF4-FFF2-40B4-BE49-F238E27FC236}">
                <a16:creationId xmlns:a16="http://schemas.microsoft.com/office/drawing/2014/main" id="{5A8FAC38-65D9-1BC4-1BF7-1D32596D1A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3420982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riangle 7">
            <a:extLst>
              <a:ext uri="{FF2B5EF4-FFF2-40B4-BE49-F238E27FC236}">
                <a16:creationId xmlns:a16="http://schemas.microsoft.com/office/drawing/2014/main" id="{03390B11-557C-2017-D9CC-ED8810BF4C0F}"/>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8">
            <a:extLst>
              <a:ext uri="{FF2B5EF4-FFF2-40B4-BE49-F238E27FC236}">
                <a16:creationId xmlns:a16="http://schemas.microsoft.com/office/drawing/2014/main" id="{7A607135-DD94-426E-B646-C60809830FA4}"/>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448872DF-434D-84B1-BBB4-50A6EEFD80A1}"/>
              </a:ext>
            </a:extLst>
          </p:cNvPr>
          <p:cNvSpPr>
            <a:spLocks noGrp="1"/>
          </p:cNvSpPr>
          <p:nvPr>
            <p:ph type="sldNum" sz="quarter" idx="12"/>
          </p:nvPr>
        </p:nvSpPr>
        <p:spPr>
          <a:xfrm>
            <a:off x="13866135" y="8216634"/>
            <a:ext cx="1870082" cy="486833"/>
          </a:xfrm>
        </p:spPr>
        <p:txBody>
          <a:bodyPr anchor="b"/>
          <a:lstStyle>
            <a:lvl1pPr>
              <a:defRPr b="1">
                <a:solidFill>
                  <a:schemeClr val="tx1"/>
                </a:solidFill>
              </a:defRPr>
            </a:lvl1pPr>
          </a:lstStyle>
          <a:p>
            <a:fld id="{B0FD69F2-7334-F343-927B-16048BEE5493}" type="slidenum">
              <a:rPr lang="en-US" smtClean="0"/>
              <a:pPr/>
              <a:t>‹#›</a:t>
            </a:fld>
            <a:endParaRPr lang="en-US" dirty="0"/>
          </a:p>
        </p:txBody>
      </p:sp>
      <p:sp>
        <p:nvSpPr>
          <p:cNvPr id="3" name="Content Placeholder 2"/>
          <p:cNvSpPr>
            <a:spLocks noGrp="1"/>
          </p:cNvSpPr>
          <p:nvPr>
            <p:ph idx="1"/>
          </p:nvPr>
        </p:nvSpPr>
        <p:spPr>
          <a:xfrm>
            <a:off x="598713" y="2254252"/>
            <a:ext cx="4822374" cy="384721"/>
          </a:xfrm>
        </p:spPr>
        <p:txBody>
          <a:bodyPr lIns="0" tIns="0" rIns="0">
            <a:spAutoFit/>
          </a:bodyPr>
          <a:lstStyle>
            <a:lvl1pPr marL="0" indent="0">
              <a:lnSpc>
                <a:spcPct val="100000"/>
              </a:lnSpc>
              <a:buNone/>
              <a:defRPr sz="2200" b="1">
                <a:solidFill>
                  <a:srgbClr val="0F3955"/>
                </a:solidFill>
              </a:defRPr>
            </a:lvl1pPr>
            <a:lvl2pPr>
              <a:defRPr sz="2200"/>
            </a:lvl2pPr>
            <a:lvl3pPr>
              <a:defRPr sz="2200"/>
            </a:lvl3pPr>
            <a:lvl4pPr>
              <a:defRPr sz="2200"/>
            </a:lvl4pPr>
            <a:lvl5pPr>
              <a:defRPr sz="2200"/>
            </a:lvl5pPr>
          </a:lstStyle>
          <a:p>
            <a:pPr lvl="0"/>
            <a:r>
              <a:rPr lang="en-GB" dirty="0"/>
              <a:t>Click to edit Master text styles</a:t>
            </a:r>
          </a:p>
        </p:txBody>
      </p:sp>
      <p:sp>
        <p:nvSpPr>
          <p:cNvPr id="12" name="Title 1">
            <a:extLst>
              <a:ext uri="{FF2B5EF4-FFF2-40B4-BE49-F238E27FC236}">
                <a16:creationId xmlns:a16="http://schemas.microsoft.com/office/drawing/2014/main" id="{CA1441E1-1FD9-8D25-95CC-42805BED163E}"/>
              </a:ext>
            </a:extLst>
          </p:cNvPr>
          <p:cNvSpPr>
            <a:spLocks noGrp="1"/>
          </p:cNvSpPr>
          <p:nvPr>
            <p:ph type="title"/>
          </p:nvPr>
        </p:nvSpPr>
        <p:spPr>
          <a:xfrm>
            <a:off x="304800"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sp>
        <p:nvSpPr>
          <p:cNvPr id="33" name="Text Placeholder 15">
            <a:extLst>
              <a:ext uri="{FF2B5EF4-FFF2-40B4-BE49-F238E27FC236}">
                <a16:creationId xmlns:a16="http://schemas.microsoft.com/office/drawing/2014/main" id="{9ED8F349-F956-ADAA-E0BD-A5C5D3179E10}"/>
              </a:ext>
            </a:extLst>
          </p:cNvPr>
          <p:cNvSpPr>
            <a:spLocks noGrp="1"/>
          </p:cNvSpPr>
          <p:nvPr>
            <p:ph type="body" sz="quarter" idx="17" hasCustomPrompt="1"/>
          </p:nvPr>
        </p:nvSpPr>
        <p:spPr>
          <a:xfrm>
            <a:off x="598712" y="4889673"/>
            <a:ext cx="4822374" cy="847474"/>
          </a:xfrm>
          <a:prstGeom prst="rect">
            <a:avLst/>
          </a:prstGeom>
          <a:solidFill>
            <a:srgbClr val="EAF9FF"/>
          </a:solidFill>
        </p:spPr>
        <p:txBody>
          <a:bodyPr lIns="251999" tIns="251999" rIns="251999" bIns="251999" anchor="t" anchorCtr="0">
            <a:spAutoFit/>
          </a:bodyPr>
          <a:lstStyle>
            <a:lvl1pPr marL="0" indent="0" algn="l">
              <a:lnSpc>
                <a:spcPct val="100000"/>
              </a:lnSpc>
              <a:buNone/>
              <a:defRPr sz="2200" b="0">
                <a:solidFill>
                  <a:srgbClr val="0F3955"/>
                </a:solidFill>
              </a:defRPr>
            </a:lvl1pPr>
          </a:lstStyle>
          <a:p>
            <a:pPr lvl="0"/>
            <a:r>
              <a:rPr lang="en-GB" dirty="0"/>
              <a:t>Text</a:t>
            </a:r>
            <a:endParaRPr lang="en-US" dirty="0"/>
          </a:p>
        </p:txBody>
      </p:sp>
      <p:sp>
        <p:nvSpPr>
          <p:cNvPr id="2" name="Text Placeholder 13">
            <a:extLst>
              <a:ext uri="{FF2B5EF4-FFF2-40B4-BE49-F238E27FC236}">
                <a16:creationId xmlns:a16="http://schemas.microsoft.com/office/drawing/2014/main" id="{7E7168C4-0F8C-D5DC-FC7E-523F882606E0}"/>
              </a:ext>
            </a:extLst>
          </p:cNvPr>
          <p:cNvSpPr>
            <a:spLocks noGrp="1" noChangeAspect="1"/>
          </p:cNvSpPr>
          <p:nvPr>
            <p:ph type="body" sz="quarter" idx="21" hasCustomPrompt="1"/>
          </p:nvPr>
        </p:nvSpPr>
        <p:spPr>
          <a:xfrm>
            <a:off x="14157226" y="601642"/>
            <a:ext cx="1501648"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Activity 1</a:t>
            </a:r>
          </a:p>
        </p:txBody>
      </p:sp>
      <p:pic>
        <p:nvPicPr>
          <p:cNvPr id="4" name="Picture 3" descr="A group of logos on a black background&#10;&#10;Description automatically generated">
            <a:extLst>
              <a:ext uri="{FF2B5EF4-FFF2-40B4-BE49-F238E27FC236}">
                <a16:creationId xmlns:a16="http://schemas.microsoft.com/office/drawing/2014/main" id="{23447B91-C32B-8E95-86E0-ACDB4E62254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3353359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98712" y="2166538"/>
            <a:ext cx="6337347" cy="430887"/>
          </a:xfrm>
        </p:spPr>
        <p:txBody>
          <a:bodyPr lIns="0">
            <a:spAutoFit/>
          </a:bodyPr>
          <a:lstStyle>
            <a:lvl1pPr marL="0" indent="0">
              <a:lnSpc>
                <a:spcPct val="100000"/>
              </a:lnSpc>
              <a:buNone/>
              <a:defRPr sz="2200" b="1">
                <a:solidFill>
                  <a:srgbClr val="0F3955"/>
                </a:solidFill>
              </a:defRPr>
            </a:lvl1pPr>
            <a:lvl2pPr marL="609585" indent="0">
              <a:buNone/>
              <a:defRPr sz="2200">
                <a:solidFill>
                  <a:srgbClr val="0F3955"/>
                </a:solidFill>
              </a:defRPr>
            </a:lvl2pPr>
            <a:lvl3pPr marL="1219170" indent="0">
              <a:buNone/>
              <a:defRPr sz="2200">
                <a:solidFill>
                  <a:srgbClr val="0F3955"/>
                </a:solidFill>
              </a:defRPr>
            </a:lvl3pPr>
            <a:lvl4pPr marL="1828755" indent="0">
              <a:buNone/>
              <a:defRPr sz="2200">
                <a:solidFill>
                  <a:srgbClr val="0F3955"/>
                </a:solidFill>
              </a:defRPr>
            </a:lvl4pPr>
            <a:lvl5pPr marL="2438339" indent="0">
              <a:buNone/>
              <a:defRPr sz="2200">
                <a:solidFill>
                  <a:srgbClr val="0F3955"/>
                </a:solidFill>
              </a:defRPr>
            </a:lvl5pPr>
          </a:lstStyle>
          <a:p>
            <a:pPr lvl="0"/>
            <a:r>
              <a:rPr lang="en-GB" dirty="0"/>
              <a:t>Click to edit Master text styles</a:t>
            </a:r>
          </a:p>
        </p:txBody>
      </p:sp>
      <p:sp>
        <p:nvSpPr>
          <p:cNvPr id="9" name="Triangle 8">
            <a:extLst>
              <a:ext uri="{FF2B5EF4-FFF2-40B4-BE49-F238E27FC236}">
                <a16:creationId xmlns:a16="http://schemas.microsoft.com/office/drawing/2014/main" id="{8C24AFEE-B1E0-D70A-90D5-B307D6FFAD5B}"/>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C55C064F-6948-C26D-EFBA-0BA731EC2A32}"/>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3222FDC2-48BB-09B4-B206-2DCBB118142C}"/>
              </a:ext>
            </a:extLst>
          </p:cNvPr>
          <p:cNvSpPr>
            <a:spLocks noGrp="1"/>
          </p:cNvSpPr>
          <p:nvPr>
            <p:ph type="sldNum" sz="quarter" idx="12"/>
          </p:nvPr>
        </p:nvSpPr>
        <p:spPr>
          <a:xfrm>
            <a:off x="13866135" y="8216634"/>
            <a:ext cx="1870082" cy="486833"/>
          </a:xfrm>
        </p:spPr>
        <p:txBody>
          <a:bodyPr anchor="b"/>
          <a:lstStyle>
            <a:lvl1pPr>
              <a:defRPr b="1">
                <a:solidFill>
                  <a:srgbClr val="004156"/>
                </a:solidFill>
              </a:defRPr>
            </a:lvl1pPr>
          </a:lstStyle>
          <a:p>
            <a:fld id="{B0FD69F2-7334-F343-927B-16048BEE5493}" type="slidenum">
              <a:rPr lang="en-US" smtClean="0"/>
              <a:pPr/>
              <a:t>‹#›</a:t>
            </a:fld>
            <a:endParaRPr lang="en-US" dirty="0"/>
          </a:p>
        </p:txBody>
      </p:sp>
      <p:sp>
        <p:nvSpPr>
          <p:cNvPr id="15" name="Text Placeholder 15">
            <a:extLst>
              <a:ext uri="{FF2B5EF4-FFF2-40B4-BE49-F238E27FC236}">
                <a16:creationId xmlns:a16="http://schemas.microsoft.com/office/drawing/2014/main" id="{A01390BD-1C09-F97E-F44D-24C7E2A1DC5E}"/>
              </a:ext>
            </a:extLst>
          </p:cNvPr>
          <p:cNvSpPr>
            <a:spLocks noGrp="1"/>
          </p:cNvSpPr>
          <p:nvPr>
            <p:ph type="body" sz="quarter" idx="20" hasCustomPrompt="1"/>
          </p:nvPr>
        </p:nvSpPr>
        <p:spPr>
          <a:xfrm>
            <a:off x="9307286" y="2254252"/>
            <a:ext cx="4118782"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16" name="Text Placeholder 15">
            <a:extLst>
              <a:ext uri="{FF2B5EF4-FFF2-40B4-BE49-F238E27FC236}">
                <a16:creationId xmlns:a16="http://schemas.microsoft.com/office/drawing/2014/main" id="{464AC451-24D6-AAB3-42F3-3B1F8BB5359F}"/>
              </a:ext>
            </a:extLst>
          </p:cNvPr>
          <p:cNvSpPr>
            <a:spLocks noGrp="1"/>
          </p:cNvSpPr>
          <p:nvPr>
            <p:ph type="body" sz="quarter" idx="21" hasCustomPrompt="1"/>
          </p:nvPr>
        </p:nvSpPr>
        <p:spPr>
          <a:xfrm>
            <a:off x="7648483" y="3469735"/>
            <a:ext cx="3188021"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17" name="Text Placeholder 15">
            <a:extLst>
              <a:ext uri="{FF2B5EF4-FFF2-40B4-BE49-F238E27FC236}">
                <a16:creationId xmlns:a16="http://schemas.microsoft.com/office/drawing/2014/main" id="{CFC5535F-ED83-491F-CE2F-13F1DAD53F7A}"/>
              </a:ext>
            </a:extLst>
          </p:cNvPr>
          <p:cNvSpPr>
            <a:spLocks noGrp="1"/>
          </p:cNvSpPr>
          <p:nvPr>
            <p:ph type="body" sz="quarter" idx="22" hasCustomPrompt="1"/>
          </p:nvPr>
        </p:nvSpPr>
        <p:spPr>
          <a:xfrm>
            <a:off x="11216873" y="3469734"/>
            <a:ext cx="3801515"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18" name="Text Placeholder 15">
            <a:extLst>
              <a:ext uri="{FF2B5EF4-FFF2-40B4-BE49-F238E27FC236}">
                <a16:creationId xmlns:a16="http://schemas.microsoft.com/office/drawing/2014/main" id="{BF5C7D4F-3755-056E-976E-0D6BB7BF4EE7}"/>
              </a:ext>
            </a:extLst>
          </p:cNvPr>
          <p:cNvSpPr>
            <a:spLocks noGrp="1"/>
          </p:cNvSpPr>
          <p:nvPr>
            <p:ph type="body" sz="quarter" idx="23" hasCustomPrompt="1"/>
          </p:nvPr>
        </p:nvSpPr>
        <p:spPr>
          <a:xfrm>
            <a:off x="8540582" y="4675769"/>
            <a:ext cx="2019624"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19" name="Text Placeholder 15">
            <a:extLst>
              <a:ext uri="{FF2B5EF4-FFF2-40B4-BE49-F238E27FC236}">
                <a16:creationId xmlns:a16="http://schemas.microsoft.com/office/drawing/2014/main" id="{D007D1EC-D53A-64C0-6658-119D4A25E8AB}"/>
              </a:ext>
            </a:extLst>
          </p:cNvPr>
          <p:cNvSpPr>
            <a:spLocks noGrp="1"/>
          </p:cNvSpPr>
          <p:nvPr>
            <p:ph type="body" sz="quarter" idx="24" hasCustomPrompt="1"/>
          </p:nvPr>
        </p:nvSpPr>
        <p:spPr>
          <a:xfrm>
            <a:off x="10999661" y="4687172"/>
            <a:ext cx="3117783" cy="808765"/>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20" name="Text Placeholder 15">
            <a:extLst>
              <a:ext uri="{FF2B5EF4-FFF2-40B4-BE49-F238E27FC236}">
                <a16:creationId xmlns:a16="http://schemas.microsoft.com/office/drawing/2014/main" id="{C28FE10A-5260-9F77-FF48-5C05B9F56B6D}"/>
              </a:ext>
            </a:extLst>
          </p:cNvPr>
          <p:cNvSpPr>
            <a:spLocks noGrp="1"/>
          </p:cNvSpPr>
          <p:nvPr>
            <p:ph type="body" sz="quarter" idx="25" hasCustomPrompt="1"/>
          </p:nvPr>
        </p:nvSpPr>
        <p:spPr>
          <a:xfrm>
            <a:off x="9729728" y="7012239"/>
            <a:ext cx="3188021" cy="1094697"/>
          </a:xfrm>
          <a:prstGeom prst="rect">
            <a:avLst/>
          </a:prstGeom>
          <a:solidFill>
            <a:srgbClr val="EAF9FF">
              <a:alpha val="70026"/>
            </a:srgbClr>
          </a:solidFill>
        </p:spPr>
        <p:txBody>
          <a:bodyPr anchor="ctr" anchorCtr="0">
            <a:normAutofit/>
          </a:bodyPr>
          <a:lstStyle>
            <a:lvl1pPr marL="0" indent="0" algn="ctr">
              <a:buNone/>
              <a:defRPr sz="2200" b="1">
                <a:solidFill>
                  <a:srgbClr val="0F3955"/>
                </a:solidFill>
              </a:defRPr>
            </a:lvl1pPr>
          </a:lstStyle>
          <a:p>
            <a:pPr lvl="0"/>
            <a:r>
              <a:rPr lang="en-GB"/>
              <a:t>Text</a:t>
            </a:r>
            <a:endParaRPr lang="en-US"/>
          </a:p>
        </p:txBody>
      </p:sp>
      <p:sp>
        <p:nvSpPr>
          <p:cNvPr id="21" name="TextBox 20">
            <a:extLst>
              <a:ext uri="{FF2B5EF4-FFF2-40B4-BE49-F238E27FC236}">
                <a16:creationId xmlns:a16="http://schemas.microsoft.com/office/drawing/2014/main" id="{B7E718FA-8719-4A7F-0D24-EDBF88A85CF5}"/>
              </a:ext>
            </a:extLst>
          </p:cNvPr>
          <p:cNvSpPr txBox="1"/>
          <p:nvPr userDrawn="1"/>
        </p:nvSpPr>
        <p:spPr>
          <a:xfrm>
            <a:off x="6527861" y="6754320"/>
            <a:ext cx="2154427" cy="461665"/>
          </a:xfrm>
          <a:prstGeom prst="rect">
            <a:avLst/>
          </a:prstGeom>
          <a:noFill/>
        </p:spPr>
        <p:txBody>
          <a:bodyPr wrap="square" rtlCol="0">
            <a:spAutoFit/>
          </a:bodyPr>
          <a:lstStyle/>
          <a:p>
            <a:r>
              <a:rPr lang="en-GB" sz="2400" b="1" dirty="0">
                <a:solidFill>
                  <a:srgbClr val="103A5D"/>
                </a:solidFill>
                <a:effectLst/>
                <a:latin typeface="Arial" panose="020B0604020202020204" pitchFamily="34" charset="0"/>
              </a:rPr>
              <a:t>Least energy</a:t>
            </a:r>
            <a:endParaRPr lang="en-GB" sz="2400" dirty="0">
              <a:solidFill>
                <a:srgbClr val="103A5D"/>
              </a:solidFill>
              <a:effectLst/>
              <a:latin typeface="Arial" panose="020B0604020202020204" pitchFamily="34" charset="0"/>
            </a:endParaRPr>
          </a:p>
        </p:txBody>
      </p:sp>
      <p:sp>
        <p:nvSpPr>
          <p:cNvPr id="22" name="TextBox 21">
            <a:extLst>
              <a:ext uri="{FF2B5EF4-FFF2-40B4-BE49-F238E27FC236}">
                <a16:creationId xmlns:a16="http://schemas.microsoft.com/office/drawing/2014/main" id="{E6DE7498-46DB-10B9-D250-BE35A068730D}"/>
              </a:ext>
            </a:extLst>
          </p:cNvPr>
          <p:cNvSpPr txBox="1"/>
          <p:nvPr userDrawn="1"/>
        </p:nvSpPr>
        <p:spPr>
          <a:xfrm>
            <a:off x="13669505" y="6787774"/>
            <a:ext cx="1989371" cy="461665"/>
          </a:xfrm>
          <a:prstGeom prst="rect">
            <a:avLst/>
          </a:prstGeom>
          <a:noFill/>
        </p:spPr>
        <p:txBody>
          <a:bodyPr wrap="square" rtlCol="0">
            <a:spAutoFit/>
          </a:bodyPr>
          <a:lstStyle/>
          <a:p>
            <a:r>
              <a:rPr lang="en-GB" sz="2400" b="1" dirty="0">
                <a:solidFill>
                  <a:srgbClr val="103A5D"/>
                </a:solidFill>
                <a:effectLst/>
                <a:latin typeface="Arial" panose="020B0604020202020204" pitchFamily="34" charset="0"/>
              </a:rPr>
              <a:t>Most energy</a:t>
            </a:r>
            <a:endParaRPr lang="en-GB" sz="2400" dirty="0">
              <a:solidFill>
                <a:srgbClr val="103A5D"/>
              </a:solidFill>
              <a:effectLst/>
              <a:latin typeface="Arial" panose="020B0604020202020204" pitchFamily="34" charset="0"/>
            </a:endParaRPr>
          </a:p>
        </p:txBody>
      </p:sp>
      <p:sp>
        <p:nvSpPr>
          <p:cNvPr id="6" name="Title 1">
            <a:extLst>
              <a:ext uri="{FF2B5EF4-FFF2-40B4-BE49-F238E27FC236}">
                <a16:creationId xmlns:a16="http://schemas.microsoft.com/office/drawing/2014/main" id="{287A4E34-2D2A-83D6-D3FF-7A3FB448DC43}"/>
              </a:ext>
            </a:extLst>
          </p:cNvPr>
          <p:cNvSpPr>
            <a:spLocks noGrp="1"/>
          </p:cNvSpPr>
          <p:nvPr>
            <p:ph type="title"/>
          </p:nvPr>
        </p:nvSpPr>
        <p:spPr>
          <a:xfrm>
            <a:off x="304800"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pic>
        <p:nvPicPr>
          <p:cNvPr id="2" name="Picture 1" descr="A group of logos on a black background&#10;&#10;Description automatically generated">
            <a:extLst>
              <a:ext uri="{FF2B5EF4-FFF2-40B4-BE49-F238E27FC236}">
                <a16:creationId xmlns:a16="http://schemas.microsoft.com/office/drawing/2014/main" id="{18437198-01AF-2280-0EF8-8664BE8A6C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3154147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riangle 7">
            <a:extLst>
              <a:ext uri="{FF2B5EF4-FFF2-40B4-BE49-F238E27FC236}">
                <a16:creationId xmlns:a16="http://schemas.microsoft.com/office/drawing/2014/main" id="{03390B11-557C-2017-D9CC-ED8810BF4C0F}"/>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8">
            <a:extLst>
              <a:ext uri="{FF2B5EF4-FFF2-40B4-BE49-F238E27FC236}">
                <a16:creationId xmlns:a16="http://schemas.microsoft.com/office/drawing/2014/main" id="{7A607135-DD94-426E-B646-C60809830FA4}"/>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448872DF-434D-84B1-BBB4-50A6EEFD80A1}"/>
              </a:ext>
            </a:extLst>
          </p:cNvPr>
          <p:cNvSpPr>
            <a:spLocks noGrp="1"/>
          </p:cNvSpPr>
          <p:nvPr>
            <p:ph type="sldNum" sz="quarter" idx="12"/>
          </p:nvPr>
        </p:nvSpPr>
        <p:spPr>
          <a:xfrm>
            <a:off x="13866135" y="8216634"/>
            <a:ext cx="1870082" cy="486833"/>
          </a:xfrm>
        </p:spPr>
        <p:txBody>
          <a:bodyPr anchor="b"/>
          <a:lstStyle>
            <a:lvl1pPr>
              <a:defRPr b="1">
                <a:solidFill>
                  <a:srgbClr val="004156"/>
                </a:solidFill>
              </a:defRPr>
            </a:lvl1pPr>
          </a:lstStyle>
          <a:p>
            <a:fld id="{B0FD69F2-7334-F343-927B-16048BEE5493}" type="slidenum">
              <a:rPr lang="en-US" smtClean="0"/>
              <a:pPr/>
              <a:t>‹#›</a:t>
            </a:fld>
            <a:endParaRPr lang="en-US" dirty="0"/>
          </a:p>
        </p:txBody>
      </p:sp>
      <p:sp>
        <p:nvSpPr>
          <p:cNvPr id="3" name="Content Placeholder 2"/>
          <p:cNvSpPr>
            <a:spLocks noGrp="1"/>
          </p:cNvSpPr>
          <p:nvPr>
            <p:ph idx="1"/>
          </p:nvPr>
        </p:nvSpPr>
        <p:spPr>
          <a:xfrm>
            <a:off x="598712" y="1920704"/>
            <a:ext cx="14022170" cy="384721"/>
          </a:xfrm>
        </p:spPr>
        <p:txBody>
          <a:bodyPr lIns="0" tIns="0" rIns="0">
            <a:spAutoFit/>
          </a:bodyPr>
          <a:lstStyle>
            <a:lvl1pPr marL="0" indent="0">
              <a:lnSpc>
                <a:spcPct val="100000"/>
              </a:lnSpc>
              <a:buNone/>
              <a:defRPr sz="2200" b="1">
                <a:solidFill>
                  <a:srgbClr val="0F3955"/>
                </a:solidFill>
              </a:defRPr>
            </a:lvl1pPr>
            <a:lvl2pPr>
              <a:defRPr sz="2200"/>
            </a:lvl2pPr>
            <a:lvl3pPr>
              <a:defRPr sz="2200"/>
            </a:lvl3pPr>
            <a:lvl4pPr>
              <a:defRPr sz="2200"/>
            </a:lvl4pPr>
            <a:lvl5pPr>
              <a:defRPr sz="2200"/>
            </a:lvl5pPr>
          </a:lstStyle>
          <a:p>
            <a:pPr lvl="0"/>
            <a:r>
              <a:rPr lang="en-GB" dirty="0"/>
              <a:t>Click to edit Master text styles</a:t>
            </a:r>
          </a:p>
        </p:txBody>
      </p:sp>
      <p:sp>
        <p:nvSpPr>
          <p:cNvPr id="12" name="Title 1">
            <a:extLst>
              <a:ext uri="{FF2B5EF4-FFF2-40B4-BE49-F238E27FC236}">
                <a16:creationId xmlns:a16="http://schemas.microsoft.com/office/drawing/2014/main" id="{CA1441E1-1FD9-8D25-95CC-42805BED163E}"/>
              </a:ext>
            </a:extLst>
          </p:cNvPr>
          <p:cNvSpPr>
            <a:spLocks noGrp="1"/>
          </p:cNvSpPr>
          <p:nvPr>
            <p:ph type="title"/>
          </p:nvPr>
        </p:nvSpPr>
        <p:spPr>
          <a:xfrm>
            <a:off x="304799"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sp>
        <p:nvSpPr>
          <p:cNvPr id="2" name="Text Placeholder 13">
            <a:extLst>
              <a:ext uri="{FF2B5EF4-FFF2-40B4-BE49-F238E27FC236}">
                <a16:creationId xmlns:a16="http://schemas.microsoft.com/office/drawing/2014/main" id="{44C8B60C-452F-674D-569C-D01C42C151ED}"/>
              </a:ext>
            </a:extLst>
          </p:cNvPr>
          <p:cNvSpPr>
            <a:spLocks noGrp="1" noChangeAspect="1"/>
          </p:cNvSpPr>
          <p:nvPr>
            <p:ph type="body" sz="quarter" idx="24" hasCustomPrompt="1"/>
          </p:nvPr>
        </p:nvSpPr>
        <p:spPr>
          <a:xfrm>
            <a:off x="14629920" y="601642"/>
            <a:ext cx="1028954"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Topic</a:t>
            </a:r>
          </a:p>
        </p:txBody>
      </p:sp>
      <p:pic>
        <p:nvPicPr>
          <p:cNvPr id="4" name="Picture 3" descr="A group of logos on a black background&#10;&#10;Description automatically generated">
            <a:extLst>
              <a:ext uri="{FF2B5EF4-FFF2-40B4-BE49-F238E27FC236}">
                <a16:creationId xmlns:a16="http://schemas.microsoft.com/office/drawing/2014/main" id="{163EBE08-0399-4EFD-32EF-A555B0BA118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510361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riangle 7">
            <a:extLst>
              <a:ext uri="{FF2B5EF4-FFF2-40B4-BE49-F238E27FC236}">
                <a16:creationId xmlns:a16="http://schemas.microsoft.com/office/drawing/2014/main" id="{03390B11-557C-2017-D9CC-ED8810BF4C0F}"/>
              </a:ext>
            </a:extLst>
          </p:cNvPr>
          <p:cNvSpPr/>
          <p:nvPr userDrawn="1"/>
        </p:nvSpPr>
        <p:spPr>
          <a:xfrm rot="18896886">
            <a:off x="-1289257" y="-534215"/>
            <a:ext cx="3606957" cy="1772154"/>
          </a:xfrm>
          <a:prstGeom prst="triangle">
            <a:avLst/>
          </a:pr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8">
            <a:extLst>
              <a:ext uri="{FF2B5EF4-FFF2-40B4-BE49-F238E27FC236}">
                <a16:creationId xmlns:a16="http://schemas.microsoft.com/office/drawing/2014/main" id="{7A607135-DD94-426E-B646-C60809830FA4}"/>
              </a:ext>
            </a:extLst>
          </p:cNvPr>
          <p:cNvSpPr/>
          <p:nvPr userDrawn="1"/>
        </p:nvSpPr>
        <p:spPr>
          <a:xfrm rot="8094468">
            <a:off x="14062469" y="7771088"/>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448872DF-434D-84B1-BBB4-50A6EEFD80A1}"/>
              </a:ext>
            </a:extLst>
          </p:cNvPr>
          <p:cNvSpPr>
            <a:spLocks noGrp="1"/>
          </p:cNvSpPr>
          <p:nvPr>
            <p:ph type="sldNum" sz="quarter" idx="12"/>
          </p:nvPr>
        </p:nvSpPr>
        <p:spPr>
          <a:xfrm>
            <a:off x="13866135" y="8216634"/>
            <a:ext cx="1870082" cy="486833"/>
          </a:xfrm>
        </p:spPr>
        <p:txBody>
          <a:bodyPr anchor="b"/>
          <a:lstStyle>
            <a:lvl1pPr>
              <a:defRPr b="1">
                <a:solidFill>
                  <a:srgbClr val="004156"/>
                </a:solidFill>
              </a:defRPr>
            </a:lvl1pPr>
          </a:lstStyle>
          <a:p>
            <a:fld id="{B0FD69F2-7334-F343-927B-16048BEE5493}" type="slidenum">
              <a:rPr lang="en-US" smtClean="0"/>
              <a:pPr/>
              <a:t>‹#›</a:t>
            </a:fld>
            <a:endParaRPr lang="en-US" dirty="0"/>
          </a:p>
        </p:txBody>
      </p:sp>
      <p:sp>
        <p:nvSpPr>
          <p:cNvPr id="3" name="Content Placeholder 2"/>
          <p:cNvSpPr>
            <a:spLocks noGrp="1"/>
          </p:cNvSpPr>
          <p:nvPr>
            <p:ph idx="1"/>
          </p:nvPr>
        </p:nvSpPr>
        <p:spPr>
          <a:xfrm>
            <a:off x="598713" y="2254252"/>
            <a:ext cx="4822374" cy="384721"/>
          </a:xfrm>
        </p:spPr>
        <p:txBody>
          <a:bodyPr lIns="0" tIns="0" rIns="0">
            <a:spAutoFit/>
          </a:bodyPr>
          <a:lstStyle>
            <a:lvl1pPr marL="0" indent="0">
              <a:lnSpc>
                <a:spcPct val="100000"/>
              </a:lnSpc>
              <a:buNone/>
              <a:defRPr sz="2200" b="1">
                <a:solidFill>
                  <a:srgbClr val="0F3955"/>
                </a:solidFill>
              </a:defRPr>
            </a:lvl1pPr>
            <a:lvl2pPr>
              <a:defRPr sz="2200"/>
            </a:lvl2pPr>
            <a:lvl3pPr>
              <a:defRPr sz="2200"/>
            </a:lvl3pPr>
            <a:lvl4pPr>
              <a:defRPr sz="2200"/>
            </a:lvl4pPr>
            <a:lvl5pPr>
              <a:defRPr sz="2200"/>
            </a:lvl5pPr>
          </a:lstStyle>
          <a:p>
            <a:pPr lvl="0"/>
            <a:r>
              <a:rPr lang="en-GB" dirty="0"/>
              <a:t>Click to edit Master text styles</a:t>
            </a:r>
          </a:p>
        </p:txBody>
      </p:sp>
      <p:sp>
        <p:nvSpPr>
          <p:cNvPr id="12" name="Title 1">
            <a:extLst>
              <a:ext uri="{FF2B5EF4-FFF2-40B4-BE49-F238E27FC236}">
                <a16:creationId xmlns:a16="http://schemas.microsoft.com/office/drawing/2014/main" id="{CA1441E1-1FD9-8D25-95CC-42805BED163E}"/>
              </a:ext>
            </a:extLst>
          </p:cNvPr>
          <p:cNvSpPr>
            <a:spLocks noGrp="1"/>
          </p:cNvSpPr>
          <p:nvPr>
            <p:ph type="title"/>
          </p:nvPr>
        </p:nvSpPr>
        <p:spPr>
          <a:xfrm>
            <a:off x="304800" y="609427"/>
            <a:ext cx="8289896" cy="914751"/>
          </a:xfrm>
          <a:prstGeom prst="rect">
            <a:avLst/>
          </a:prstGeom>
          <a:solidFill>
            <a:srgbClr val="002F87"/>
          </a:solidFill>
        </p:spPr>
        <p:txBody>
          <a:bodyPr wrap="none" lIns="251999" tIns="151200" rIns="251999" bIns="151200">
            <a:spAutoFit/>
          </a:bodyPr>
          <a:lstStyle>
            <a:lvl1pPr>
              <a:defRPr sz="4400">
                <a:solidFill>
                  <a:schemeClr val="bg1"/>
                </a:solidFill>
              </a:defRPr>
            </a:lvl1pPr>
          </a:lstStyle>
          <a:p>
            <a:r>
              <a:rPr lang="en-GB" dirty="0"/>
              <a:t>Click to edit Master title style</a:t>
            </a:r>
            <a:endParaRPr lang="en-US" dirty="0"/>
          </a:p>
        </p:txBody>
      </p:sp>
      <p:sp>
        <p:nvSpPr>
          <p:cNvPr id="2" name="Text Placeholder 13">
            <a:extLst>
              <a:ext uri="{FF2B5EF4-FFF2-40B4-BE49-F238E27FC236}">
                <a16:creationId xmlns:a16="http://schemas.microsoft.com/office/drawing/2014/main" id="{7E7168C4-0F8C-D5DC-FC7E-523F882606E0}"/>
              </a:ext>
            </a:extLst>
          </p:cNvPr>
          <p:cNvSpPr>
            <a:spLocks noGrp="1" noChangeAspect="1"/>
          </p:cNvSpPr>
          <p:nvPr>
            <p:ph type="body" sz="quarter" idx="21" hasCustomPrompt="1"/>
          </p:nvPr>
        </p:nvSpPr>
        <p:spPr>
          <a:xfrm>
            <a:off x="14157226" y="601642"/>
            <a:ext cx="1501648" cy="567811"/>
          </a:xfrm>
          <a:prstGeom prst="rect">
            <a:avLst/>
          </a:prstGeom>
          <a:solidFill>
            <a:srgbClr val="002F87"/>
          </a:solidFill>
        </p:spPr>
        <p:txBody>
          <a:bodyPr wrap="none" lIns="180000" tIns="144000" rIns="180000" bIns="144000" anchor="ctr" anchorCtr="0">
            <a:spAutoFit/>
          </a:bodyPr>
          <a:lstStyle>
            <a:lvl1pPr marL="0" indent="0" algn="r">
              <a:buNone/>
              <a:defRPr sz="2000" b="1">
                <a:solidFill>
                  <a:schemeClr val="bg1"/>
                </a:solidFill>
              </a:defRPr>
            </a:lvl1pPr>
          </a:lstStyle>
          <a:p>
            <a:pPr lvl="0"/>
            <a:r>
              <a:rPr lang="en-GB" dirty="0"/>
              <a:t>Activity 1</a:t>
            </a:r>
          </a:p>
        </p:txBody>
      </p:sp>
      <p:pic>
        <p:nvPicPr>
          <p:cNvPr id="4" name="Picture 3" descr="A group of logos on a black background&#10;&#10;Description automatically generated">
            <a:extLst>
              <a:ext uri="{FF2B5EF4-FFF2-40B4-BE49-F238E27FC236}">
                <a16:creationId xmlns:a16="http://schemas.microsoft.com/office/drawing/2014/main" id="{EDBE6620-536B-76E6-9B30-AD5D70B2811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715" y="7645400"/>
            <a:ext cx="4476697" cy="1186088"/>
          </a:xfrm>
          <a:prstGeom prst="rect">
            <a:avLst/>
          </a:prstGeom>
        </p:spPr>
      </p:pic>
    </p:spTree>
    <p:extLst>
      <p:ext uri="{BB962C8B-B14F-4D97-AF65-F5344CB8AC3E}">
        <p14:creationId xmlns:p14="http://schemas.microsoft.com/office/powerpoint/2010/main" val="894326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B27F20C-A382-3718-044B-A648ACBC9C0F}"/>
              </a:ext>
            </a:extLst>
          </p:cNvPr>
          <p:cNvSpPr/>
          <p:nvPr userDrawn="1"/>
        </p:nvSpPr>
        <p:spPr>
          <a:xfrm>
            <a:off x="9518073" y="1260952"/>
            <a:ext cx="6760297" cy="5839692"/>
          </a:xfrm>
          <a:custGeom>
            <a:avLst/>
            <a:gdLst>
              <a:gd name="connsiteX0" fmla="*/ 0 w 6739515"/>
              <a:gd name="connsiteY0" fmla="*/ 0 h 3200402"/>
              <a:gd name="connsiteX1" fmla="*/ 6739515 w 6739515"/>
              <a:gd name="connsiteY1" fmla="*/ 0 h 3200402"/>
              <a:gd name="connsiteX2" fmla="*/ 6739515 w 6739515"/>
              <a:gd name="connsiteY2" fmla="*/ 3200402 h 3200402"/>
              <a:gd name="connsiteX3" fmla="*/ 0 w 6739515"/>
              <a:gd name="connsiteY3" fmla="*/ 3200402 h 3200402"/>
              <a:gd name="connsiteX4" fmla="*/ 0 w 6739515"/>
              <a:gd name="connsiteY4" fmla="*/ 0 h 3200402"/>
              <a:gd name="connsiteX0" fmla="*/ 0 w 6760297"/>
              <a:gd name="connsiteY0" fmla="*/ 0 h 4675911"/>
              <a:gd name="connsiteX1" fmla="*/ 6739515 w 6760297"/>
              <a:gd name="connsiteY1" fmla="*/ 0 h 4675911"/>
              <a:gd name="connsiteX2" fmla="*/ 6760297 w 6760297"/>
              <a:gd name="connsiteY2" fmla="*/ 4675911 h 4675911"/>
              <a:gd name="connsiteX3" fmla="*/ 0 w 6760297"/>
              <a:gd name="connsiteY3" fmla="*/ 3200402 h 4675911"/>
              <a:gd name="connsiteX4" fmla="*/ 0 w 6760297"/>
              <a:gd name="connsiteY4" fmla="*/ 0 h 4675911"/>
              <a:gd name="connsiteX0" fmla="*/ 0 w 6760297"/>
              <a:gd name="connsiteY0" fmla="*/ 0 h 4675911"/>
              <a:gd name="connsiteX1" fmla="*/ 6739515 w 6760297"/>
              <a:gd name="connsiteY1" fmla="*/ 0 h 4675911"/>
              <a:gd name="connsiteX2" fmla="*/ 6760297 w 6760297"/>
              <a:gd name="connsiteY2" fmla="*/ 4675911 h 4675911"/>
              <a:gd name="connsiteX3" fmla="*/ 1413164 w 6760297"/>
              <a:gd name="connsiteY3" fmla="*/ 2826329 h 4675911"/>
              <a:gd name="connsiteX4" fmla="*/ 0 w 6760297"/>
              <a:gd name="connsiteY4" fmla="*/ 0 h 4675911"/>
              <a:gd name="connsiteX0" fmla="*/ 0 w 6760297"/>
              <a:gd name="connsiteY0" fmla="*/ 0 h 5839692"/>
              <a:gd name="connsiteX1" fmla="*/ 6739515 w 6760297"/>
              <a:gd name="connsiteY1" fmla="*/ 0 h 5839692"/>
              <a:gd name="connsiteX2" fmla="*/ 6760297 w 6760297"/>
              <a:gd name="connsiteY2" fmla="*/ 5839692 h 5839692"/>
              <a:gd name="connsiteX3" fmla="*/ 1413164 w 6760297"/>
              <a:gd name="connsiteY3" fmla="*/ 2826329 h 5839692"/>
              <a:gd name="connsiteX4" fmla="*/ 0 w 6760297"/>
              <a:gd name="connsiteY4" fmla="*/ 0 h 583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0297" h="5839692">
                <a:moveTo>
                  <a:pt x="0" y="0"/>
                </a:moveTo>
                <a:lnTo>
                  <a:pt x="6739515" y="0"/>
                </a:lnTo>
                <a:cubicBezTo>
                  <a:pt x="6746442" y="1558637"/>
                  <a:pt x="6753370" y="4281055"/>
                  <a:pt x="6760297" y="5839692"/>
                </a:cubicBezTo>
                <a:lnTo>
                  <a:pt x="1413164" y="2826329"/>
                </a:lnTo>
                <a:lnTo>
                  <a:pt x="0" y="0"/>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DF0AB6A-2A42-F251-9590-A47FF11F8B87}"/>
              </a:ext>
            </a:extLst>
          </p:cNvPr>
          <p:cNvSpPr/>
          <p:nvPr userDrawn="1"/>
        </p:nvSpPr>
        <p:spPr>
          <a:xfrm>
            <a:off x="-41565" y="1"/>
            <a:ext cx="16300073" cy="5091546"/>
          </a:xfrm>
          <a:custGeom>
            <a:avLst/>
            <a:gdLst>
              <a:gd name="connsiteX0" fmla="*/ 0 w 16257588"/>
              <a:gd name="connsiteY0" fmla="*/ 0 h 4717473"/>
              <a:gd name="connsiteX1" fmla="*/ 16257588 w 16257588"/>
              <a:gd name="connsiteY1" fmla="*/ 0 h 4717473"/>
              <a:gd name="connsiteX2" fmla="*/ 16257588 w 16257588"/>
              <a:gd name="connsiteY2" fmla="*/ 4717473 h 4717473"/>
              <a:gd name="connsiteX3" fmla="*/ 0 w 16257588"/>
              <a:gd name="connsiteY3" fmla="*/ 4717473 h 4717473"/>
              <a:gd name="connsiteX4" fmla="*/ 0 w 16257588"/>
              <a:gd name="connsiteY4" fmla="*/ 0 h 4717473"/>
              <a:gd name="connsiteX0" fmla="*/ 0 w 16278370"/>
              <a:gd name="connsiteY0" fmla="*/ 0 h 5403273"/>
              <a:gd name="connsiteX1" fmla="*/ 16257588 w 16278370"/>
              <a:gd name="connsiteY1" fmla="*/ 0 h 5403273"/>
              <a:gd name="connsiteX2" fmla="*/ 16278370 w 16278370"/>
              <a:gd name="connsiteY2" fmla="*/ 5403273 h 5403273"/>
              <a:gd name="connsiteX3" fmla="*/ 0 w 16278370"/>
              <a:gd name="connsiteY3" fmla="*/ 4717473 h 5403273"/>
              <a:gd name="connsiteX4" fmla="*/ 0 w 16278370"/>
              <a:gd name="connsiteY4" fmla="*/ 0 h 5403273"/>
              <a:gd name="connsiteX0" fmla="*/ 0 w 16278370"/>
              <a:gd name="connsiteY0" fmla="*/ 0 h 5756564"/>
              <a:gd name="connsiteX1" fmla="*/ 16257588 w 16278370"/>
              <a:gd name="connsiteY1" fmla="*/ 0 h 5756564"/>
              <a:gd name="connsiteX2" fmla="*/ 16278370 w 16278370"/>
              <a:gd name="connsiteY2" fmla="*/ 5756564 h 5756564"/>
              <a:gd name="connsiteX3" fmla="*/ 0 w 16278370"/>
              <a:gd name="connsiteY3" fmla="*/ 4717473 h 5756564"/>
              <a:gd name="connsiteX4" fmla="*/ 0 w 16278370"/>
              <a:gd name="connsiteY4" fmla="*/ 0 h 5756564"/>
              <a:gd name="connsiteX0" fmla="*/ 0 w 16278370"/>
              <a:gd name="connsiteY0" fmla="*/ 0 h 5756564"/>
              <a:gd name="connsiteX1" fmla="*/ 16257588 w 16278370"/>
              <a:gd name="connsiteY1" fmla="*/ 0 h 5756564"/>
              <a:gd name="connsiteX2" fmla="*/ 16278370 w 16278370"/>
              <a:gd name="connsiteY2" fmla="*/ 5756564 h 5756564"/>
              <a:gd name="connsiteX3" fmla="*/ 14048509 w 16278370"/>
              <a:gd name="connsiteY3" fmla="*/ 5590308 h 5756564"/>
              <a:gd name="connsiteX4" fmla="*/ 0 w 16278370"/>
              <a:gd name="connsiteY4" fmla="*/ 4717473 h 5756564"/>
              <a:gd name="connsiteX5" fmla="*/ 0 w 16278370"/>
              <a:gd name="connsiteY5" fmla="*/ 0 h 5756564"/>
              <a:gd name="connsiteX0" fmla="*/ 0 w 16278370"/>
              <a:gd name="connsiteY0" fmla="*/ 0 h 5756564"/>
              <a:gd name="connsiteX1" fmla="*/ 16257588 w 16278370"/>
              <a:gd name="connsiteY1" fmla="*/ 0 h 5756564"/>
              <a:gd name="connsiteX2" fmla="*/ 16278370 w 16278370"/>
              <a:gd name="connsiteY2" fmla="*/ 5756564 h 5756564"/>
              <a:gd name="connsiteX3" fmla="*/ 9912927 w 16278370"/>
              <a:gd name="connsiteY3" fmla="*/ 4613562 h 5756564"/>
              <a:gd name="connsiteX4" fmla="*/ 0 w 16278370"/>
              <a:gd name="connsiteY4" fmla="*/ 4717473 h 5756564"/>
              <a:gd name="connsiteX5" fmla="*/ 0 w 16278370"/>
              <a:gd name="connsiteY5" fmla="*/ 0 h 5756564"/>
              <a:gd name="connsiteX0" fmla="*/ 41564 w 16319934"/>
              <a:gd name="connsiteY0" fmla="*/ 0 h 5756564"/>
              <a:gd name="connsiteX1" fmla="*/ 16299152 w 16319934"/>
              <a:gd name="connsiteY1" fmla="*/ 0 h 5756564"/>
              <a:gd name="connsiteX2" fmla="*/ 16319934 w 16319934"/>
              <a:gd name="connsiteY2" fmla="*/ 5756564 h 5756564"/>
              <a:gd name="connsiteX3" fmla="*/ 9954491 w 16319934"/>
              <a:gd name="connsiteY3" fmla="*/ 4613562 h 5756564"/>
              <a:gd name="connsiteX4" fmla="*/ 0 w 16319934"/>
              <a:gd name="connsiteY4" fmla="*/ 5091546 h 5756564"/>
              <a:gd name="connsiteX5" fmla="*/ 41564 w 16319934"/>
              <a:gd name="connsiteY5" fmla="*/ 0 h 5756564"/>
              <a:gd name="connsiteX0" fmla="*/ 41564 w 16319934"/>
              <a:gd name="connsiteY0" fmla="*/ 0 h 6442364"/>
              <a:gd name="connsiteX1" fmla="*/ 16299152 w 16319934"/>
              <a:gd name="connsiteY1" fmla="*/ 0 h 6442364"/>
              <a:gd name="connsiteX2" fmla="*/ 16319934 w 16319934"/>
              <a:gd name="connsiteY2" fmla="*/ 6442364 h 6442364"/>
              <a:gd name="connsiteX3" fmla="*/ 9954491 w 16319934"/>
              <a:gd name="connsiteY3" fmla="*/ 4613562 h 6442364"/>
              <a:gd name="connsiteX4" fmla="*/ 0 w 16319934"/>
              <a:gd name="connsiteY4" fmla="*/ 5091546 h 6442364"/>
              <a:gd name="connsiteX5" fmla="*/ 41564 w 16319934"/>
              <a:gd name="connsiteY5" fmla="*/ 0 h 6442364"/>
              <a:gd name="connsiteX0" fmla="*/ 41564 w 16319934"/>
              <a:gd name="connsiteY0" fmla="*/ 0 h 6442364"/>
              <a:gd name="connsiteX1" fmla="*/ 16299152 w 16319934"/>
              <a:gd name="connsiteY1" fmla="*/ 0 h 6442364"/>
              <a:gd name="connsiteX2" fmla="*/ 16319934 w 16319934"/>
              <a:gd name="connsiteY2" fmla="*/ 6442364 h 6442364"/>
              <a:gd name="connsiteX3" fmla="*/ 10037618 w 16319934"/>
              <a:gd name="connsiteY3" fmla="*/ 4842162 h 6442364"/>
              <a:gd name="connsiteX4" fmla="*/ 0 w 16319934"/>
              <a:gd name="connsiteY4" fmla="*/ 5091546 h 6442364"/>
              <a:gd name="connsiteX5" fmla="*/ 41564 w 16319934"/>
              <a:gd name="connsiteY5" fmla="*/ 0 h 6442364"/>
              <a:gd name="connsiteX0" fmla="*/ 41564 w 16300073"/>
              <a:gd name="connsiteY0" fmla="*/ 0 h 5091546"/>
              <a:gd name="connsiteX1" fmla="*/ 16299152 w 16300073"/>
              <a:gd name="connsiteY1" fmla="*/ 0 h 5091546"/>
              <a:gd name="connsiteX2" fmla="*/ 16278370 w 16300073"/>
              <a:gd name="connsiteY2" fmla="*/ 2660073 h 5091546"/>
              <a:gd name="connsiteX3" fmla="*/ 10037618 w 16300073"/>
              <a:gd name="connsiteY3" fmla="*/ 4842162 h 5091546"/>
              <a:gd name="connsiteX4" fmla="*/ 0 w 16300073"/>
              <a:gd name="connsiteY4" fmla="*/ 5091546 h 5091546"/>
              <a:gd name="connsiteX5" fmla="*/ 41564 w 16300073"/>
              <a:gd name="connsiteY5" fmla="*/ 0 h 509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00073" h="5091546">
                <a:moveTo>
                  <a:pt x="41564" y="0"/>
                </a:moveTo>
                <a:lnTo>
                  <a:pt x="16299152" y="0"/>
                </a:lnTo>
                <a:cubicBezTo>
                  <a:pt x="16306079" y="1801091"/>
                  <a:pt x="16271443" y="858982"/>
                  <a:pt x="16278370" y="2660073"/>
                </a:cubicBezTo>
                <a:lnTo>
                  <a:pt x="10037618" y="4842162"/>
                </a:lnTo>
                <a:lnTo>
                  <a:pt x="0" y="5091546"/>
                </a:lnTo>
                <a:lnTo>
                  <a:pt x="41564" y="0"/>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logos on a black background&#10;&#10;Description automatically generated">
            <a:extLst>
              <a:ext uri="{FF2B5EF4-FFF2-40B4-BE49-F238E27FC236}">
                <a16:creationId xmlns:a16="http://schemas.microsoft.com/office/drawing/2014/main" id="{7818473B-AD38-3898-63CD-0CA9C07865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65418" y="5545093"/>
            <a:ext cx="8494312" cy="2250544"/>
          </a:xfrm>
          <a:prstGeom prst="rect">
            <a:avLst/>
          </a:prstGeom>
        </p:spPr>
      </p:pic>
      <p:grpSp>
        <p:nvGrpSpPr>
          <p:cNvPr id="21" name="Group 20">
            <a:extLst>
              <a:ext uri="{FF2B5EF4-FFF2-40B4-BE49-F238E27FC236}">
                <a16:creationId xmlns:a16="http://schemas.microsoft.com/office/drawing/2014/main" id="{CBC9BB05-4541-251D-A13E-A05A004C19EE}"/>
              </a:ext>
            </a:extLst>
          </p:cNvPr>
          <p:cNvGrpSpPr/>
          <p:nvPr userDrawn="1"/>
        </p:nvGrpSpPr>
        <p:grpSpPr>
          <a:xfrm>
            <a:off x="4017174" y="8321453"/>
            <a:ext cx="8342555" cy="277193"/>
            <a:chOff x="4466228" y="7753350"/>
            <a:chExt cx="8342555" cy="277193"/>
          </a:xfrm>
        </p:grpSpPr>
        <p:grpSp>
          <p:nvGrpSpPr>
            <p:cNvPr id="22" name="Group 21">
              <a:extLst>
                <a:ext uri="{FF2B5EF4-FFF2-40B4-BE49-F238E27FC236}">
                  <a16:creationId xmlns:a16="http://schemas.microsoft.com/office/drawing/2014/main" id="{44F627AE-BAA5-1B16-DAFB-B57F5A581C95}"/>
                </a:ext>
              </a:extLst>
            </p:cNvPr>
            <p:cNvGrpSpPr/>
            <p:nvPr/>
          </p:nvGrpSpPr>
          <p:grpSpPr>
            <a:xfrm>
              <a:off x="4466228" y="7753350"/>
              <a:ext cx="1949743" cy="276999"/>
              <a:chOff x="4466228" y="7753350"/>
              <a:chExt cx="1949743" cy="276999"/>
            </a:xfrm>
          </p:grpSpPr>
          <p:sp>
            <p:nvSpPr>
              <p:cNvPr id="27" name="Text Placeholder 6">
                <a:extLst>
                  <a:ext uri="{FF2B5EF4-FFF2-40B4-BE49-F238E27FC236}">
                    <a16:creationId xmlns:a16="http://schemas.microsoft.com/office/drawing/2014/main" id="{CB7FA0E0-EFB5-4971-75C6-81807B5C6AF9}"/>
                  </a:ext>
                </a:extLst>
              </p:cNvPr>
              <p:cNvSpPr txBox="1">
                <a:spLocks/>
              </p:cNvSpPr>
              <p:nvPr/>
            </p:nvSpPr>
            <p:spPr>
              <a:xfrm>
                <a:off x="4753690" y="7753350"/>
                <a:ext cx="1662281" cy="276999"/>
              </a:xfrm>
              <a:prstGeom prst="rect">
                <a:avLst/>
              </a:prstGeom>
            </p:spPr>
            <p:txBody>
              <a:bodyPr wrap="square" lIns="0" tIns="0" rIns="0" bIns="0">
                <a:spAutoFit/>
              </a:bodyPr>
              <a:lstStyle>
                <a:lvl1pPr marL="0" indent="0" algn="l" defTabSz="1219170" rtl="0" eaLnBrk="1" latinLnBrk="0" hangingPunct="1">
                  <a:lnSpc>
                    <a:spcPct val="90000"/>
                  </a:lnSpc>
                  <a:spcBef>
                    <a:spcPts val="1333"/>
                  </a:spcBef>
                  <a:buFontTx/>
                  <a:buNone/>
                  <a:defRPr sz="2000" b="1" i="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103A5D"/>
                    </a:solidFill>
                    <a:latin typeface="ITC Avant Garde Gothic Pro" panose="02000607030000020004" pitchFamily="2" charset="77"/>
                  </a:rPr>
                  <a:t>@GetSetClub</a:t>
                </a:r>
              </a:p>
            </p:txBody>
          </p:sp>
          <p:pic>
            <p:nvPicPr>
              <p:cNvPr id="28" name="Graphic 27">
                <a:extLst>
                  <a:ext uri="{FF2B5EF4-FFF2-40B4-BE49-F238E27FC236}">
                    <a16:creationId xmlns:a16="http://schemas.microsoft.com/office/drawing/2014/main" id="{591E1235-10BD-C800-E62B-B617A6E07C6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66228" y="7768726"/>
                <a:ext cx="216000" cy="216001"/>
              </a:xfrm>
              <a:prstGeom prst="rect">
                <a:avLst/>
              </a:prstGeom>
            </p:spPr>
          </p:pic>
        </p:grpSp>
        <p:grpSp>
          <p:nvGrpSpPr>
            <p:cNvPr id="23" name="Group 22">
              <a:extLst>
                <a:ext uri="{FF2B5EF4-FFF2-40B4-BE49-F238E27FC236}">
                  <a16:creationId xmlns:a16="http://schemas.microsoft.com/office/drawing/2014/main" id="{51893E40-708B-BF5A-5871-330DE751EF85}"/>
                </a:ext>
              </a:extLst>
            </p:cNvPr>
            <p:cNvGrpSpPr/>
            <p:nvPr/>
          </p:nvGrpSpPr>
          <p:grpSpPr>
            <a:xfrm>
              <a:off x="6971552" y="7753350"/>
              <a:ext cx="2727605" cy="276999"/>
              <a:chOff x="6971552" y="7753350"/>
              <a:chExt cx="2727605" cy="276999"/>
            </a:xfrm>
          </p:grpSpPr>
          <p:pic>
            <p:nvPicPr>
              <p:cNvPr id="25" name="Graphic 24">
                <a:extLst>
                  <a:ext uri="{FF2B5EF4-FFF2-40B4-BE49-F238E27FC236}">
                    <a16:creationId xmlns:a16="http://schemas.microsoft.com/office/drawing/2014/main" id="{B2F3631B-BDA4-CB72-33D9-77C803A1E83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71552" y="7768726"/>
                <a:ext cx="210162" cy="216000"/>
              </a:xfrm>
              <a:prstGeom prst="rect">
                <a:avLst/>
              </a:prstGeom>
            </p:spPr>
          </p:pic>
          <p:sp>
            <p:nvSpPr>
              <p:cNvPr id="26" name="Text Placeholder 6">
                <a:extLst>
                  <a:ext uri="{FF2B5EF4-FFF2-40B4-BE49-F238E27FC236}">
                    <a16:creationId xmlns:a16="http://schemas.microsoft.com/office/drawing/2014/main" id="{2F415C80-FD63-6816-EDD7-C615229E90C8}"/>
                  </a:ext>
                </a:extLst>
              </p:cNvPr>
              <p:cNvSpPr txBox="1">
                <a:spLocks/>
              </p:cNvSpPr>
              <p:nvPr/>
            </p:nvSpPr>
            <p:spPr>
              <a:xfrm>
                <a:off x="7253669" y="7753350"/>
                <a:ext cx="2445488" cy="276999"/>
              </a:xfrm>
              <a:prstGeom prst="rect">
                <a:avLst/>
              </a:prstGeom>
            </p:spPr>
            <p:txBody>
              <a:bodyPr wrap="square" lIns="0" tIns="0" rIns="0" bIns="0">
                <a:spAutoFit/>
              </a:bodyPr>
              <a:lstStyle>
                <a:lvl1pPr marL="0" indent="0" algn="l" defTabSz="1219170" rtl="0" eaLnBrk="1" latinLnBrk="0" hangingPunct="1">
                  <a:lnSpc>
                    <a:spcPct val="90000"/>
                  </a:lnSpc>
                  <a:spcBef>
                    <a:spcPts val="1333"/>
                  </a:spcBef>
                  <a:buFontTx/>
                  <a:buNone/>
                  <a:defRPr sz="2000" b="1" i="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103A5D"/>
                    </a:solidFill>
                    <a:latin typeface="ITC Avant Garde Gothic Pro" panose="02000607030000020004" pitchFamily="2" charset="77"/>
                  </a:rPr>
                  <a:t>@GetSetCommunity</a:t>
                </a:r>
              </a:p>
            </p:txBody>
          </p:sp>
        </p:grpSp>
        <p:sp>
          <p:nvSpPr>
            <p:cNvPr id="24" name="Text Placeholder 6">
              <a:extLst>
                <a:ext uri="{FF2B5EF4-FFF2-40B4-BE49-F238E27FC236}">
                  <a16:creationId xmlns:a16="http://schemas.microsoft.com/office/drawing/2014/main" id="{F1BE6E4F-6E19-DD17-B58F-508A8DF9545A}"/>
                </a:ext>
              </a:extLst>
            </p:cNvPr>
            <p:cNvSpPr txBox="1">
              <a:spLocks/>
            </p:cNvSpPr>
            <p:nvPr/>
          </p:nvSpPr>
          <p:spPr>
            <a:xfrm>
              <a:off x="10281614" y="7753544"/>
              <a:ext cx="2527169" cy="276999"/>
            </a:xfrm>
            <a:prstGeom prst="rect">
              <a:avLst/>
            </a:prstGeom>
          </p:spPr>
          <p:txBody>
            <a:bodyPr wrap="square" lIns="0" tIns="0" rIns="0" bIns="0">
              <a:spAutoFit/>
            </a:bodyPr>
            <a:lstStyle>
              <a:lvl1pPr marL="0" indent="0" algn="l" defTabSz="1219170" rtl="0" eaLnBrk="1" latinLnBrk="0" hangingPunct="1">
                <a:lnSpc>
                  <a:spcPct val="90000"/>
                </a:lnSpc>
                <a:spcBef>
                  <a:spcPts val="1333"/>
                </a:spcBef>
                <a:buFontTx/>
                <a:buNone/>
                <a:defRPr sz="2000" b="1" i="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103A5D"/>
                  </a:solidFill>
                  <a:latin typeface="ITC Avant Garde Gothic Pro" panose="02000607030000020004" pitchFamily="2" charset="77"/>
                </a:rPr>
                <a:t>getset@getset.co.uk</a:t>
              </a:r>
            </a:p>
          </p:txBody>
        </p:sp>
      </p:grpSp>
      <p:pic>
        <p:nvPicPr>
          <p:cNvPr id="7" name="Picture 6" descr="A stadium with lights and people in the middle&#10;&#10;Description automatically generated with medium confidence">
            <a:extLst>
              <a:ext uri="{FF2B5EF4-FFF2-40B4-BE49-F238E27FC236}">
                <a16:creationId xmlns:a16="http://schemas.microsoft.com/office/drawing/2014/main" id="{74038D38-D61B-9F6B-A213-2C9450844A7E}"/>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0" y="1"/>
            <a:ext cx="16257588" cy="5585298"/>
          </a:xfrm>
          <a:custGeom>
            <a:avLst/>
            <a:gdLst>
              <a:gd name="connsiteX0" fmla="*/ 0 w 16257588"/>
              <a:gd name="connsiteY0" fmla="*/ 0 h 5070764"/>
              <a:gd name="connsiteX1" fmla="*/ 16257588 w 16257588"/>
              <a:gd name="connsiteY1" fmla="*/ 0 h 5070764"/>
              <a:gd name="connsiteX2" fmla="*/ 16257588 w 16257588"/>
              <a:gd name="connsiteY2" fmla="*/ 3138054 h 5070764"/>
              <a:gd name="connsiteX3" fmla="*/ 10370127 w 16257588"/>
              <a:gd name="connsiteY3" fmla="*/ 5070764 h 5070764"/>
              <a:gd name="connsiteX4" fmla="*/ 0 w 16257588"/>
              <a:gd name="connsiteY4" fmla="*/ 3911627 h 50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7588" h="5070764">
                <a:moveTo>
                  <a:pt x="0" y="0"/>
                </a:moveTo>
                <a:lnTo>
                  <a:pt x="16257588" y="0"/>
                </a:lnTo>
                <a:lnTo>
                  <a:pt x="16257588" y="3138054"/>
                </a:lnTo>
                <a:lnTo>
                  <a:pt x="10370127" y="5070764"/>
                </a:lnTo>
                <a:lnTo>
                  <a:pt x="0" y="3911627"/>
                </a:lnTo>
                <a:close/>
              </a:path>
            </a:pathLst>
          </a:custGeom>
        </p:spPr>
      </p:pic>
    </p:spTree>
    <p:extLst>
      <p:ext uri="{BB962C8B-B14F-4D97-AF65-F5344CB8AC3E}">
        <p14:creationId xmlns:p14="http://schemas.microsoft.com/office/powerpoint/2010/main" val="3744554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709" y="486834"/>
            <a:ext cx="14022170" cy="1767417"/>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1117709" y="2434167"/>
            <a:ext cx="1402217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5"/>
          <p:cNvSpPr>
            <a:spLocks noGrp="1"/>
          </p:cNvSpPr>
          <p:nvPr>
            <p:ph type="sldNum" sz="quarter" idx="4"/>
          </p:nvPr>
        </p:nvSpPr>
        <p:spPr>
          <a:xfrm>
            <a:off x="11481922" y="8475134"/>
            <a:ext cx="3657957" cy="486833"/>
          </a:xfrm>
          <a:prstGeom prst="rect">
            <a:avLst/>
          </a:prstGeom>
        </p:spPr>
        <p:txBody>
          <a:bodyPr vert="horz" lIns="91440" tIns="45720" rIns="91440" bIns="45720" rtlCol="0" anchor="b"/>
          <a:lstStyle>
            <a:lvl1pPr algn="r">
              <a:defRPr sz="1800" b="1">
                <a:solidFill>
                  <a:srgbClr val="0F3955"/>
                </a:solidFill>
                <a:latin typeface="Arial" panose="020B0604020202020204" pitchFamily="34" charset="0"/>
                <a:cs typeface="Arial" panose="020B0604020202020204" pitchFamily="34" charset="0"/>
              </a:defRPr>
            </a:lvl1pPr>
          </a:lstStyle>
          <a:p>
            <a:fld id="{B0FD69F2-7334-F343-927B-16048BEE5493}" type="slidenum">
              <a:rPr lang="en-US" smtClean="0"/>
              <a:pPr/>
              <a:t>‹#›</a:t>
            </a:fld>
            <a:endParaRPr lang="en-US" dirty="0"/>
          </a:p>
        </p:txBody>
      </p:sp>
      <p:sp>
        <p:nvSpPr>
          <p:cNvPr id="5" name="TextBox 4">
            <a:extLst>
              <a:ext uri="{FF2B5EF4-FFF2-40B4-BE49-F238E27FC236}">
                <a16:creationId xmlns:a16="http://schemas.microsoft.com/office/drawing/2014/main" id="{C5BAC2DD-CF87-E95A-1D05-267787B26C68}"/>
              </a:ext>
            </a:extLst>
          </p:cNvPr>
          <p:cNvSpPr txBox="1"/>
          <p:nvPr userDrawn="1">
            <p:extLst>
              <p:ext uri="{1162E1C5-73C7-4A58-AE30-91384D911F3F}">
                <p184:classification xmlns:p184="http://schemas.microsoft.com/office/powerpoint/2018/4/main" val="ftr"/>
              </p:ext>
            </p:extLst>
          </p:nvPr>
        </p:nvSpPr>
        <p:spPr>
          <a:xfrm>
            <a:off x="7636637" y="8912860"/>
            <a:ext cx="1016000" cy="167640"/>
          </a:xfrm>
          <a:prstGeom prst="rect">
            <a:avLst/>
          </a:prstGeom>
        </p:spPr>
        <p:txBody>
          <a:bodyPr horzOverflow="overflow" lIns="0" tIns="0" rIns="0" bIns="0">
            <a:spAutoFit/>
          </a:bodyPr>
          <a:lstStyle/>
          <a:p>
            <a:pPr algn="l"/>
            <a:r>
              <a:rPr lang="en-US" sz="1100">
                <a:solidFill>
                  <a:srgbClr val="000000"/>
                </a:solidFill>
                <a:latin typeface="Calibri" panose="020F0502020204030204" pitchFamily="34" charset="0"/>
                <a:cs typeface="Calibri" panose="020F0502020204030204" pitchFamily="34" charset="0"/>
              </a:rPr>
              <a:t>Sensitivity: Public</a:t>
            </a:r>
          </a:p>
        </p:txBody>
      </p:sp>
    </p:spTree>
    <p:extLst>
      <p:ext uri="{BB962C8B-B14F-4D97-AF65-F5344CB8AC3E}">
        <p14:creationId xmlns:p14="http://schemas.microsoft.com/office/powerpoint/2010/main" val="253303016"/>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5" r:id="rId3"/>
    <p:sldLayoutId id="2147483673" r:id="rId4"/>
    <p:sldLayoutId id="2147483676" r:id="rId5"/>
    <p:sldLayoutId id="2147483664" r:id="rId6"/>
    <p:sldLayoutId id="2147483677" r:id="rId7"/>
    <p:sldLayoutId id="2147483678" r:id="rId8"/>
    <p:sldLayoutId id="2147483672" r:id="rId9"/>
  </p:sldLayoutIdLst>
  <p:hf hdr="0" dt="0"/>
  <p:txStyles>
    <p:titleStyle>
      <a:lvl1pPr algn="l" defTabSz="1219170" rtl="0" eaLnBrk="1" latinLnBrk="0" hangingPunct="1">
        <a:lnSpc>
          <a:spcPct val="90000"/>
        </a:lnSpc>
        <a:spcBef>
          <a:spcPct val="0"/>
        </a:spcBef>
        <a:buNone/>
        <a:defRPr sz="5867" b="1" kern="1200">
          <a:solidFill>
            <a:srgbClr val="0F3955"/>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jpeg"/><Relationship Id="rId7" Type="http://schemas.openxmlformats.org/officeDocument/2006/relationships/image" Target="../media/image31.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4.sv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1.emf"/><Relationship Id="rId5" Type="http://schemas.openxmlformats.org/officeDocument/2006/relationships/image" Target="../media/image40.jpe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hyperlink" Target="http://getset.co.uk/positiveenergy/competition/#video" TargetMode="External"/><Relationship Id="rId4" Type="http://schemas.openxmlformats.org/officeDocument/2006/relationships/image" Target="../media/image43.sv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getset@getset.co.uk"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hyperlink" Target="https://www.getset.co.uk/terms-and-condition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2.sv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19.xml.rels><?xml version="1.0" encoding="UTF-8" standalone="yes"?>
<Relationships xmlns="http://schemas.openxmlformats.org/package/2006/relationships"><Relationship Id="rId8" Type="http://schemas.openxmlformats.org/officeDocument/2006/relationships/hyperlink" Target="https://www.eco-schools.org.uk/ten-topics/energy/" TargetMode="External"/><Relationship Id="rId3" Type="http://schemas.openxmlformats.org/officeDocument/2006/relationships/image" Target="../media/image53.jpeg"/><Relationship Id="rId7" Type="http://schemas.openxmlformats.org/officeDocument/2006/relationships/hyperlink" Target="https://www.eco-schools.org.uk/ten-topics/global-citizenship-2/"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britishgas.co.uk/energy/energy-saving/energy-saving-tips.html" TargetMode="External"/><Relationship Id="rId5" Type="http://schemas.openxmlformats.org/officeDocument/2006/relationships/hyperlink" Target="https://www.britishgas.co.uk/the-source/greener-living/greener-living-report.html" TargetMode="External"/><Relationship Id="rId10" Type="http://schemas.openxmlformats.org/officeDocument/2006/relationships/hyperlink" Target="https://www.eco-schools.org.uk/ten-topics/waste/" TargetMode="External"/><Relationship Id="rId4" Type="http://schemas.openxmlformats.org/officeDocument/2006/relationships/hyperlink" Target="https://www.paris2024.org/en/the-legacy-and-sustainability-plan/" TargetMode="External"/><Relationship Id="rId9" Type="http://schemas.openxmlformats.org/officeDocument/2006/relationships/hyperlink" Target="https://www.eco-schools.org.uk/ten-topics/transpor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hyperlink" Target="https://www.britishgas.co.uk/the-source/making-a-difference/building-a-sustainable-future-for-all.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 Id="rId9"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FACA1E-D935-0ED3-850D-EE6AE723CDB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6257587" cy="9144893"/>
          </a:xfrm>
          <a:prstGeom prst="rect">
            <a:avLst/>
          </a:prstGeom>
        </p:spPr>
      </p:pic>
      <p:pic>
        <p:nvPicPr>
          <p:cNvPr id="5" name="Picture 4" descr="A logo on a black background&#10;&#10;Description automatically generated">
            <a:extLst>
              <a:ext uri="{FF2B5EF4-FFF2-40B4-BE49-F238E27FC236}">
                <a16:creationId xmlns:a16="http://schemas.microsoft.com/office/drawing/2014/main" id="{87A609D3-3E80-1A81-2407-AFC205F149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279" y="7315201"/>
            <a:ext cx="3918712" cy="1230199"/>
          </a:xfrm>
          <a:prstGeom prst="rect">
            <a:avLst/>
          </a:prstGeom>
        </p:spPr>
      </p:pic>
      <p:sp>
        <p:nvSpPr>
          <p:cNvPr id="4" name="Subtitle 14">
            <a:extLst>
              <a:ext uri="{FF2B5EF4-FFF2-40B4-BE49-F238E27FC236}">
                <a16:creationId xmlns:a16="http://schemas.microsoft.com/office/drawing/2014/main" id="{E1F933E2-C50F-9D21-1C48-B6E4741A6CDE}"/>
              </a:ext>
            </a:extLst>
          </p:cNvPr>
          <p:cNvSpPr txBox="1">
            <a:spLocks/>
          </p:cNvSpPr>
          <p:nvPr/>
        </p:nvSpPr>
        <p:spPr>
          <a:xfrm>
            <a:off x="600278" y="5604196"/>
            <a:ext cx="4741743" cy="1191750"/>
          </a:xfrm>
          <a:prstGeom prst="rect">
            <a:avLst/>
          </a:prstGeom>
          <a:solidFill>
            <a:srgbClr val="002F87"/>
          </a:solidFill>
        </p:spPr>
        <p:txBody>
          <a:bodyPr vert="horz" wrap="square" lIns="251999" tIns="151200" rIns="251999" bIns="151200" rtlCol="0" anchor="ctr" anchorCtr="0">
            <a:spAutoFit/>
          </a:bodyPr>
          <a:lstStyle>
            <a:lvl1pPr marL="0" indent="0" algn="l" defTabSz="1219170" rtl="0" eaLnBrk="1" latinLnBrk="0" hangingPunct="1">
              <a:lnSpc>
                <a:spcPct val="90000"/>
              </a:lnSpc>
              <a:spcBef>
                <a:spcPts val="1333"/>
              </a:spcBef>
              <a:buFont typeface="Arial" panose="020B0604020202020204" pitchFamily="34" charset="0"/>
              <a:buNone/>
              <a:defRPr sz="3200" kern="1200">
                <a:solidFill>
                  <a:srgbClr val="0F3955"/>
                </a:solidFill>
                <a:latin typeface="Arial" panose="020B0604020202020204" pitchFamily="34" charset="0"/>
                <a:ea typeface="+mn-ea"/>
                <a:cs typeface="Arial" panose="020B0604020202020204" pitchFamily="34" charset="0"/>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rgbClr val="0F3955"/>
                </a:solidFill>
                <a:latin typeface="Arial" panose="020B0604020202020204" pitchFamily="34" charset="0"/>
                <a:ea typeface="+mn-ea"/>
                <a:cs typeface="Arial" panose="020B0604020202020204" pitchFamily="34" charset="0"/>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rgbClr val="0F3955"/>
                </a:solidFill>
                <a:latin typeface="Arial" panose="020B0604020202020204" pitchFamily="34" charset="0"/>
                <a:ea typeface="+mn-ea"/>
                <a:cs typeface="Arial" panose="020B0604020202020204" pitchFamily="34" charset="0"/>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rgbClr val="0F3955"/>
                </a:solidFill>
                <a:latin typeface="Arial" panose="020B0604020202020204" pitchFamily="34" charset="0"/>
                <a:ea typeface="+mn-ea"/>
                <a:cs typeface="Arial" panose="020B0604020202020204" pitchFamily="34" charset="0"/>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rgbClr val="0F3955"/>
                </a:solidFill>
                <a:latin typeface="Arial" panose="020B0604020202020204" pitchFamily="34" charset="0"/>
                <a:ea typeface="+mn-ea"/>
                <a:cs typeface="Arial" panose="020B0604020202020204" pitchFamily="34" charset="0"/>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r>
              <a:rPr lang="en-US" b="1" dirty="0">
                <a:solidFill>
                  <a:schemeClr val="bg1"/>
                </a:solidFill>
              </a:rPr>
              <a:t>Design a Sustainable School competition </a:t>
            </a:r>
            <a:endParaRPr lang="en-US" sz="2400" dirty="0">
              <a:solidFill>
                <a:schemeClr val="bg1"/>
              </a:solidFill>
            </a:endParaRPr>
          </a:p>
        </p:txBody>
      </p:sp>
      <p:pic>
        <p:nvPicPr>
          <p:cNvPr id="6" name="Picture 5" descr="A blue sign with white text&#10;&#10;Description automatically generated">
            <a:extLst>
              <a:ext uri="{FF2B5EF4-FFF2-40B4-BE49-F238E27FC236}">
                <a16:creationId xmlns:a16="http://schemas.microsoft.com/office/drawing/2014/main" id="{D678C971-2051-8429-4DC0-B45E639C8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0279" y="622357"/>
            <a:ext cx="6114846" cy="4359480"/>
          </a:xfrm>
          <a:prstGeom prst="rect">
            <a:avLst/>
          </a:prstGeom>
        </p:spPr>
      </p:pic>
    </p:spTree>
    <p:extLst>
      <p:ext uri="{BB962C8B-B14F-4D97-AF65-F5344CB8AC3E}">
        <p14:creationId xmlns:p14="http://schemas.microsoft.com/office/powerpoint/2010/main" val="883109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10</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3935672" cy="914751"/>
          </a:xfrm>
        </p:spPr>
        <p:txBody>
          <a:bodyPr>
            <a:spAutoFit/>
          </a:bodyPr>
          <a:lstStyle/>
          <a:p>
            <a:r>
              <a:rPr lang="en-US" dirty="0"/>
              <a:t>What features might an sustainable school have?</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8717791" y="2394700"/>
            <a:ext cx="7251971" cy="757130"/>
          </a:xfrm>
        </p:spPr>
        <p:txBody>
          <a:bodyPr wrap="square">
            <a:spAutoFit/>
          </a:bodyPr>
          <a:lstStyle/>
          <a:p>
            <a:pPr marL="0" indent="0">
              <a:buNone/>
            </a:pPr>
            <a:r>
              <a:rPr lang="en-US" sz="2400" dirty="0"/>
              <a:t>What benefits do you think these features </a:t>
            </a:r>
            <a:br>
              <a:rPr lang="en-US" sz="2400" dirty="0"/>
            </a:br>
            <a:r>
              <a:rPr lang="en-US" sz="2400" dirty="0"/>
              <a:t>would bring to the community and wider world?</a:t>
            </a:r>
          </a:p>
        </p:txBody>
      </p:sp>
      <p:grpSp>
        <p:nvGrpSpPr>
          <p:cNvPr id="10" name="Group 9">
            <a:extLst>
              <a:ext uri="{FF2B5EF4-FFF2-40B4-BE49-F238E27FC236}">
                <a16:creationId xmlns:a16="http://schemas.microsoft.com/office/drawing/2014/main" id="{3B211171-FACF-29E9-8C3B-F7C7E9257980}"/>
              </a:ext>
            </a:extLst>
          </p:cNvPr>
          <p:cNvGrpSpPr/>
          <p:nvPr/>
        </p:nvGrpSpPr>
        <p:grpSpPr>
          <a:xfrm>
            <a:off x="849646" y="2044682"/>
            <a:ext cx="2532007" cy="1411292"/>
            <a:chOff x="329269" y="1771415"/>
            <a:chExt cx="3183522" cy="1774434"/>
          </a:xfrm>
        </p:grpSpPr>
        <p:sp>
          <p:nvSpPr>
            <p:cNvPr id="17" name="Heptagon 20">
              <a:extLst>
                <a:ext uri="{FF2B5EF4-FFF2-40B4-BE49-F238E27FC236}">
                  <a16:creationId xmlns:a16="http://schemas.microsoft.com/office/drawing/2014/main" id="{455E145A-17EE-ACA1-E8C8-B9399D9CF0CD}"/>
                </a:ext>
              </a:extLst>
            </p:cNvPr>
            <p:cNvSpPr/>
            <p:nvPr/>
          </p:nvSpPr>
          <p:spPr>
            <a:xfrm rot="243605">
              <a:off x="329269" y="1783345"/>
              <a:ext cx="2935026" cy="1715474"/>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Graphic 34">
              <a:extLst>
                <a:ext uri="{FF2B5EF4-FFF2-40B4-BE49-F238E27FC236}">
                  <a16:creationId xmlns:a16="http://schemas.microsoft.com/office/drawing/2014/main" id="{0BED14FD-6BD8-B399-DF2E-CA7E7896E1A8}"/>
                </a:ext>
              </a:extLst>
            </p:cNvPr>
            <p:cNvSpPr/>
            <p:nvPr/>
          </p:nvSpPr>
          <p:spPr>
            <a:xfrm rot="243605">
              <a:off x="601463" y="1771415"/>
              <a:ext cx="2911328" cy="1774434"/>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3"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178C8662-F20E-B26F-27C0-07C8493035B7}"/>
              </a:ext>
            </a:extLst>
          </p:cNvPr>
          <p:cNvGrpSpPr/>
          <p:nvPr/>
        </p:nvGrpSpPr>
        <p:grpSpPr>
          <a:xfrm>
            <a:off x="1018838" y="5669291"/>
            <a:ext cx="2315518" cy="1529582"/>
            <a:chOff x="497686" y="5444415"/>
            <a:chExt cx="2911328" cy="1923161"/>
          </a:xfrm>
        </p:grpSpPr>
        <p:sp>
          <p:nvSpPr>
            <p:cNvPr id="19" name="Hexagon 17">
              <a:extLst>
                <a:ext uri="{FF2B5EF4-FFF2-40B4-BE49-F238E27FC236}">
                  <a16:creationId xmlns:a16="http://schemas.microsoft.com/office/drawing/2014/main" id="{F2FD549C-973B-949D-0705-7A8C57C74463}"/>
                </a:ext>
              </a:extLst>
            </p:cNvPr>
            <p:cNvSpPr/>
            <p:nvPr/>
          </p:nvSpPr>
          <p:spPr>
            <a:xfrm rot="233264">
              <a:off x="767407" y="5444415"/>
              <a:ext cx="2530459" cy="1769563"/>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FFC7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Graphic 34">
              <a:extLst>
                <a:ext uri="{FF2B5EF4-FFF2-40B4-BE49-F238E27FC236}">
                  <a16:creationId xmlns:a16="http://schemas.microsoft.com/office/drawing/2014/main" id="{F0F845C5-BA87-4EE8-15BF-C3CA15067026}"/>
                </a:ext>
              </a:extLst>
            </p:cNvPr>
            <p:cNvSpPr/>
            <p:nvPr/>
          </p:nvSpPr>
          <p:spPr>
            <a:xfrm rot="233264">
              <a:off x="497686" y="5514627"/>
              <a:ext cx="2911328" cy="1852949"/>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4" cstate="screen">
                <a:extLst>
                  <a:ext uri="{28A0092B-C50C-407E-A947-70E740481C1C}">
                    <a14:useLocalDpi xmlns:a14="http://schemas.microsoft.com/office/drawing/2010/main"/>
                  </a:ext>
                </a:extLst>
              </a:blip>
              <a:srcRect/>
              <a:stretch>
                <a:fillRect t="3075"/>
              </a:stretch>
            </a:blipFill>
            <a:ln w="63500" cap="flat">
              <a:solidFill>
                <a:schemeClr val="bg1"/>
              </a:solid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7EEF9DAD-6259-D418-3D25-7587F063D6F7}"/>
              </a:ext>
            </a:extLst>
          </p:cNvPr>
          <p:cNvGrpSpPr/>
          <p:nvPr/>
        </p:nvGrpSpPr>
        <p:grpSpPr>
          <a:xfrm>
            <a:off x="1066135" y="3810705"/>
            <a:ext cx="2315518" cy="1488984"/>
            <a:chOff x="477999" y="3593547"/>
            <a:chExt cx="2911328" cy="1872117"/>
          </a:xfrm>
        </p:grpSpPr>
        <p:sp>
          <p:nvSpPr>
            <p:cNvPr id="58" name="Hexagon 17">
              <a:extLst>
                <a:ext uri="{FF2B5EF4-FFF2-40B4-BE49-F238E27FC236}">
                  <a16:creationId xmlns:a16="http://schemas.microsoft.com/office/drawing/2014/main" id="{9DB6D6F0-DA13-5544-34B7-A496E3434724}"/>
                </a:ext>
              </a:extLst>
            </p:cNvPr>
            <p:cNvSpPr/>
            <p:nvPr/>
          </p:nvSpPr>
          <p:spPr>
            <a:xfrm rot="233264">
              <a:off x="636352" y="3593547"/>
              <a:ext cx="2677111" cy="1872117"/>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Graphic 34">
              <a:extLst>
                <a:ext uri="{FF2B5EF4-FFF2-40B4-BE49-F238E27FC236}">
                  <a16:creationId xmlns:a16="http://schemas.microsoft.com/office/drawing/2014/main" id="{DED132D7-6F22-E5EE-1892-02259AC4C226}"/>
                </a:ext>
              </a:extLst>
            </p:cNvPr>
            <p:cNvSpPr/>
            <p:nvPr/>
          </p:nvSpPr>
          <p:spPr>
            <a:xfrm rot="233264">
              <a:off x="477999" y="3595650"/>
              <a:ext cx="2911328" cy="1852949"/>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5"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grpSp>
      <p:sp>
        <p:nvSpPr>
          <p:cNvPr id="60" name="Text Placeholder 15">
            <a:extLst>
              <a:ext uri="{FF2B5EF4-FFF2-40B4-BE49-F238E27FC236}">
                <a16:creationId xmlns:a16="http://schemas.microsoft.com/office/drawing/2014/main" id="{79C82117-0B57-C752-CE3A-1A3F18B992BE}"/>
              </a:ext>
            </a:extLst>
          </p:cNvPr>
          <p:cNvSpPr txBox="1">
            <a:spLocks/>
          </p:cNvSpPr>
          <p:nvPr/>
        </p:nvSpPr>
        <p:spPr>
          <a:xfrm>
            <a:off x="3554538" y="2157314"/>
            <a:ext cx="4336549" cy="1186028"/>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Renewable energy sources </a:t>
            </a:r>
            <a:br>
              <a:rPr lang="en-GB" dirty="0">
                <a:solidFill>
                  <a:srgbClr val="002F87"/>
                </a:solidFill>
              </a:rPr>
            </a:br>
            <a:r>
              <a:rPr lang="en-GB" dirty="0">
                <a:solidFill>
                  <a:srgbClr val="002F87"/>
                </a:solidFill>
              </a:rPr>
              <a:t>such as solar panels</a:t>
            </a:r>
          </a:p>
        </p:txBody>
      </p:sp>
      <p:sp>
        <p:nvSpPr>
          <p:cNvPr id="61" name="Text Placeholder 15">
            <a:extLst>
              <a:ext uri="{FF2B5EF4-FFF2-40B4-BE49-F238E27FC236}">
                <a16:creationId xmlns:a16="http://schemas.microsoft.com/office/drawing/2014/main" id="{C6D832B5-FD2A-9884-7980-816A7E43CB26}"/>
              </a:ext>
            </a:extLst>
          </p:cNvPr>
          <p:cNvSpPr txBox="1">
            <a:spLocks/>
          </p:cNvSpPr>
          <p:nvPr/>
        </p:nvSpPr>
        <p:spPr>
          <a:xfrm>
            <a:off x="3554538" y="3775106"/>
            <a:ext cx="4336549" cy="1524583"/>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A green roof that attracts </a:t>
            </a:r>
            <a:br>
              <a:rPr lang="en-GB" dirty="0">
                <a:solidFill>
                  <a:srgbClr val="002F87"/>
                </a:solidFill>
              </a:rPr>
            </a:br>
            <a:r>
              <a:rPr lang="en-GB" dirty="0">
                <a:solidFill>
                  <a:srgbClr val="002F87"/>
                </a:solidFill>
              </a:rPr>
              <a:t>insects and uses compost </a:t>
            </a:r>
            <a:br>
              <a:rPr lang="en-GB" dirty="0">
                <a:solidFill>
                  <a:srgbClr val="002F87"/>
                </a:solidFill>
              </a:rPr>
            </a:br>
            <a:r>
              <a:rPr lang="en-GB" dirty="0">
                <a:solidFill>
                  <a:srgbClr val="002F87"/>
                </a:solidFill>
              </a:rPr>
              <a:t>made from food waste</a:t>
            </a:r>
          </a:p>
        </p:txBody>
      </p:sp>
      <p:sp>
        <p:nvSpPr>
          <p:cNvPr id="62" name="Text Placeholder 15">
            <a:extLst>
              <a:ext uri="{FF2B5EF4-FFF2-40B4-BE49-F238E27FC236}">
                <a16:creationId xmlns:a16="http://schemas.microsoft.com/office/drawing/2014/main" id="{CFDEA642-583B-A417-9993-796C92BE2DA5}"/>
              </a:ext>
            </a:extLst>
          </p:cNvPr>
          <p:cNvSpPr txBox="1">
            <a:spLocks/>
          </p:cNvSpPr>
          <p:nvPr/>
        </p:nvSpPr>
        <p:spPr>
          <a:xfrm>
            <a:off x="3554537" y="5731453"/>
            <a:ext cx="4338747" cy="1524583"/>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Smart technology screens that switch off heating or lighting when it's not being used</a:t>
            </a:r>
          </a:p>
        </p:txBody>
      </p:sp>
      <p:grpSp>
        <p:nvGrpSpPr>
          <p:cNvPr id="9" name="Group 8">
            <a:extLst>
              <a:ext uri="{FF2B5EF4-FFF2-40B4-BE49-F238E27FC236}">
                <a16:creationId xmlns:a16="http://schemas.microsoft.com/office/drawing/2014/main" id="{FE0C5DF3-2615-BEA0-0608-1DEAAB9CF02D}"/>
              </a:ext>
            </a:extLst>
          </p:cNvPr>
          <p:cNvGrpSpPr/>
          <p:nvPr/>
        </p:nvGrpSpPr>
        <p:grpSpPr>
          <a:xfrm>
            <a:off x="8717791" y="3499496"/>
            <a:ext cx="5538799" cy="5650362"/>
            <a:chOff x="8050418" y="1852178"/>
            <a:chExt cx="7153592" cy="7297680"/>
          </a:xfrm>
        </p:grpSpPr>
        <p:pic>
          <p:nvPicPr>
            <p:cNvPr id="4" name="Graphic 3">
              <a:extLst>
                <a:ext uri="{FF2B5EF4-FFF2-40B4-BE49-F238E27FC236}">
                  <a16:creationId xmlns:a16="http://schemas.microsoft.com/office/drawing/2014/main" id="{3A94A236-3A9E-364C-7829-FE9C39D5872F}"/>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r="16096" b="14218"/>
            <a:stretch/>
          </p:blipFill>
          <p:spPr>
            <a:xfrm>
              <a:off x="8050418" y="1852178"/>
              <a:ext cx="3613640" cy="3152959"/>
            </a:xfrm>
            <a:prstGeom prst="rect">
              <a:avLst/>
            </a:prstGeom>
          </p:spPr>
        </p:pic>
        <p:pic>
          <p:nvPicPr>
            <p:cNvPr id="6" name="Picture 5">
              <a:extLst>
                <a:ext uri="{FF2B5EF4-FFF2-40B4-BE49-F238E27FC236}">
                  <a16:creationId xmlns:a16="http://schemas.microsoft.com/office/drawing/2014/main" id="{AA6708BA-4B4E-D822-9B61-0EEB0DCC7D2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6061"/>
            <a:stretch/>
          </p:blipFill>
          <p:spPr>
            <a:xfrm>
              <a:off x="9734076" y="2464896"/>
              <a:ext cx="5469934" cy="6684962"/>
            </a:xfrm>
            <a:prstGeom prst="rect">
              <a:avLst/>
            </a:prstGeom>
          </p:spPr>
        </p:pic>
        <p:grpSp>
          <p:nvGrpSpPr>
            <p:cNvPr id="3" name="Group 2">
              <a:extLst>
                <a:ext uri="{FF2B5EF4-FFF2-40B4-BE49-F238E27FC236}">
                  <a16:creationId xmlns:a16="http://schemas.microsoft.com/office/drawing/2014/main" id="{D904846C-0CD9-896A-DEC9-C3106BBB4DF2}"/>
                </a:ext>
              </a:extLst>
            </p:cNvPr>
            <p:cNvGrpSpPr/>
            <p:nvPr/>
          </p:nvGrpSpPr>
          <p:grpSpPr>
            <a:xfrm>
              <a:off x="11520674" y="2326418"/>
              <a:ext cx="1356171" cy="1320270"/>
              <a:chOff x="10989838" y="2326418"/>
              <a:chExt cx="1356171" cy="1320270"/>
            </a:xfrm>
          </p:grpSpPr>
          <p:sp>
            <p:nvSpPr>
              <p:cNvPr id="488" name="Freeform 487">
                <a:extLst>
                  <a:ext uri="{FF2B5EF4-FFF2-40B4-BE49-F238E27FC236}">
                    <a16:creationId xmlns:a16="http://schemas.microsoft.com/office/drawing/2014/main" id="{757CD9EB-6629-0BFD-FBA3-A200993AAAFC}"/>
                  </a:ext>
                </a:extLst>
              </p:cNvPr>
              <p:cNvSpPr/>
              <p:nvPr/>
            </p:nvSpPr>
            <p:spPr>
              <a:xfrm>
                <a:off x="10989838" y="2326418"/>
                <a:ext cx="890561" cy="878900"/>
              </a:xfrm>
              <a:custGeom>
                <a:avLst/>
                <a:gdLst>
                  <a:gd name="connsiteX0" fmla="*/ 489133 w 890561"/>
                  <a:gd name="connsiteY0" fmla="*/ 878844 h 878900"/>
                  <a:gd name="connsiteX1" fmla="*/ 219910 w 890561"/>
                  <a:gd name="connsiteY1" fmla="*/ 848234 h 878900"/>
                  <a:gd name="connsiteX2" fmla="*/ 67338 w 890561"/>
                  <a:gd name="connsiteY2" fmla="*/ 744507 h 878900"/>
                  <a:gd name="connsiteX3" fmla="*/ 5521 w 890561"/>
                  <a:gd name="connsiteY3" fmla="*/ 304572 h 878900"/>
                  <a:gd name="connsiteX4" fmla="*/ 131463 w 890561"/>
                  <a:gd name="connsiteY4" fmla="*/ 128969 h 878900"/>
                  <a:gd name="connsiteX5" fmla="*/ 340446 w 890561"/>
                  <a:gd name="connsiteY5" fmla="*/ 7429 h 878900"/>
                  <a:gd name="connsiteX6" fmla="*/ 658707 w 890561"/>
                  <a:gd name="connsiteY6" fmla="*/ 95089 h 878900"/>
                  <a:gd name="connsiteX7" fmla="*/ 663605 w 890561"/>
                  <a:gd name="connsiteY7" fmla="*/ 98923 h 878900"/>
                  <a:gd name="connsiteX8" fmla="*/ 863862 w 890561"/>
                  <a:gd name="connsiteY8" fmla="*/ 346288 h 878900"/>
                  <a:gd name="connsiteX9" fmla="*/ 763311 w 890561"/>
                  <a:gd name="connsiteY9" fmla="*/ 719534 h 878900"/>
                  <a:gd name="connsiteX10" fmla="*/ 503546 w 890561"/>
                  <a:gd name="connsiteY10" fmla="*/ 874278 h 878900"/>
                  <a:gd name="connsiteX11" fmla="*/ 489189 w 890561"/>
                  <a:gd name="connsiteY11" fmla="*/ 878901 h 878900"/>
                  <a:gd name="connsiteX12" fmla="*/ 228917 w 890561"/>
                  <a:gd name="connsiteY12" fmla="*/ 707414 h 878900"/>
                  <a:gd name="connsiteX13" fmla="*/ 483728 w 890561"/>
                  <a:gd name="connsiteY13" fmla="*/ 800373 h 878900"/>
                  <a:gd name="connsiteX14" fmla="*/ 717427 w 890561"/>
                  <a:gd name="connsiteY14" fmla="*/ 663161 h 878900"/>
                  <a:gd name="connsiteX15" fmla="*/ 736625 w 890561"/>
                  <a:gd name="connsiteY15" fmla="*/ 406607 h 878900"/>
                  <a:gd name="connsiteX16" fmla="*/ 628812 w 890561"/>
                  <a:gd name="connsiteY16" fmla="*/ 187034 h 878900"/>
                  <a:gd name="connsiteX17" fmla="*/ 376253 w 890561"/>
                  <a:gd name="connsiteY17" fmla="*/ 143739 h 878900"/>
                  <a:gd name="connsiteX18" fmla="*/ 145256 w 890561"/>
                  <a:gd name="connsiteY18" fmla="*/ 321878 h 878900"/>
                  <a:gd name="connsiteX19" fmla="*/ 178023 w 890561"/>
                  <a:gd name="connsiteY19" fmla="*/ 657354 h 878900"/>
                  <a:gd name="connsiteX20" fmla="*/ 228917 w 890561"/>
                  <a:gd name="connsiteY20" fmla="*/ 707358 h 87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0561" h="878900">
                    <a:moveTo>
                      <a:pt x="489133" y="878844"/>
                    </a:moveTo>
                    <a:lnTo>
                      <a:pt x="219910" y="848234"/>
                    </a:lnTo>
                    <a:cubicBezTo>
                      <a:pt x="187988" y="847896"/>
                      <a:pt x="134616" y="830251"/>
                      <a:pt x="67338" y="744507"/>
                    </a:cubicBezTo>
                    <a:cubicBezTo>
                      <a:pt x="-25443" y="626293"/>
                      <a:pt x="4226" y="317706"/>
                      <a:pt x="5521" y="304572"/>
                    </a:cubicBezTo>
                    <a:cubicBezTo>
                      <a:pt x="11658" y="243351"/>
                      <a:pt x="77359" y="175308"/>
                      <a:pt x="131463" y="128969"/>
                    </a:cubicBezTo>
                    <a:cubicBezTo>
                      <a:pt x="165186" y="100106"/>
                      <a:pt x="252957" y="30486"/>
                      <a:pt x="340446" y="7429"/>
                    </a:cubicBezTo>
                    <a:cubicBezTo>
                      <a:pt x="480463" y="-29439"/>
                      <a:pt x="640860" y="82236"/>
                      <a:pt x="658707" y="95089"/>
                    </a:cubicBezTo>
                    <a:lnTo>
                      <a:pt x="663605" y="98923"/>
                    </a:lnTo>
                    <a:cubicBezTo>
                      <a:pt x="669347" y="103884"/>
                      <a:pt x="805141" y="222154"/>
                      <a:pt x="863862" y="346288"/>
                    </a:cubicBezTo>
                    <a:cubicBezTo>
                      <a:pt x="947129" y="522341"/>
                      <a:pt x="813586" y="665585"/>
                      <a:pt x="763311" y="719534"/>
                    </a:cubicBezTo>
                    <a:cubicBezTo>
                      <a:pt x="669404" y="820273"/>
                      <a:pt x="510245" y="872080"/>
                      <a:pt x="503546" y="874278"/>
                    </a:cubicBezTo>
                    <a:lnTo>
                      <a:pt x="489189" y="878901"/>
                    </a:lnTo>
                    <a:close/>
                    <a:moveTo>
                      <a:pt x="228917" y="707414"/>
                    </a:moveTo>
                    <a:lnTo>
                      <a:pt x="483728" y="800373"/>
                    </a:lnTo>
                    <a:cubicBezTo>
                      <a:pt x="518803" y="787351"/>
                      <a:pt x="661860" y="722804"/>
                      <a:pt x="717427" y="663161"/>
                    </a:cubicBezTo>
                    <a:cubicBezTo>
                      <a:pt x="802721" y="571611"/>
                      <a:pt x="767083" y="471041"/>
                      <a:pt x="736625" y="406607"/>
                    </a:cubicBezTo>
                    <a:cubicBezTo>
                      <a:pt x="694344" y="317312"/>
                      <a:pt x="645814" y="202198"/>
                      <a:pt x="628812" y="187034"/>
                    </a:cubicBezTo>
                    <a:cubicBezTo>
                      <a:pt x="594751" y="163414"/>
                      <a:pt x="439195" y="127109"/>
                      <a:pt x="376253" y="143739"/>
                    </a:cubicBezTo>
                    <a:cubicBezTo>
                      <a:pt x="290790" y="166288"/>
                      <a:pt x="161414" y="282361"/>
                      <a:pt x="145256" y="321878"/>
                    </a:cubicBezTo>
                    <a:cubicBezTo>
                      <a:pt x="134728" y="432369"/>
                      <a:pt x="141935" y="611410"/>
                      <a:pt x="178023" y="657354"/>
                    </a:cubicBezTo>
                    <a:cubicBezTo>
                      <a:pt x="205497" y="692362"/>
                      <a:pt x="223006" y="704031"/>
                      <a:pt x="228917" y="707358"/>
                    </a:cubicBezTo>
                    <a:close/>
                  </a:path>
                </a:pathLst>
              </a:custGeom>
              <a:solidFill>
                <a:srgbClr val="103A5D"/>
              </a:solidFill>
              <a:ln w="0" cap="flat">
                <a:noFill/>
                <a:prstDash val="solid"/>
                <a:miter/>
              </a:ln>
            </p:spPr>
            <p:txBody>
              <a:bodyPr rtlCol="0" anchor="ctr"/>
              <a:lstStyle/>
              <a:p>
                <a:endParaRPr lang="en-US" dirty="0"/>
              </a:p>
            </p:txBody>
          </p:sp>
          <p:sp>
            <p:nvSpPr>
              <p:cNvPr id="489" name="Freeform 488">
                <a:extLst>
                  <a:ext uri="{FF2B5EF4-FFF2-40B4-BE49-F238E27FC236}">
                    <a16:creationId xmlns:a16="http://schemas.microsoft.com/office/drawing/2014/main" id="{B99F4A5F-8F24-5E5B-E044-CABA5B4D2849}"/>
                  </a:ext>
                </a:extLst>
              </p:cNvPr>
              <p:cNvSpPr/>
              <p:nvPr/>
            </p:nvSpPr>
            <p:spPr>
              <a:xfrm>
                <a:off x="11826484" y="3154537"/>
                <a:ext cx="519525" cy="492151"/>
              </a:xfrm>
              <a:custGeom>
                <a:avLst/>
                <a:gdLst>
                  <a:gd name="connsiteX0" fmla="*/ 272615 w 519525"/>
                  <a:gd name="connsiteY0" fmla="*/ 492095 h 492151"/>
                  <a:gd name="connsiteX1" fmla="*/ 125223 w 519525"/>
                  <a:gd name="connsiteY1" fmla="*/ 451732 h 492151"/>
                  <a:gd name="connsiteX2" fmla="*/ 120269 w 519525"/>
                  <a:gd name="connsiteY2" fmla="*/ 449138 h 492151"/>
                  <a:gd name="connsiteX3" fmla="*/ 115765 w 519525"/>
                  <a:gd name="connsiteY3" fmla="*/ 445756 h 492151"/>
                  <a:gd name="connsiteX4" fmla="*/ 11611 w 519525"/>
                  <a:gd name="connsiteY4" fmla="*/ 306853 h 492151"/>
                  <a:gd name="connsiteX5" fmla="*/ 74160 w 519525"/>
                  <a:gd name="connsiteY5" fmla="*/ 98836 h 492151"/>
                  <a:gd name="connsiteX6" fmla="*/ 161649 w 519525"/>
                  <a:gd name="connsiteY6" fmla="*/ 15404 h 492151"/>
                  <a:gd name="connsiteX7" fmla="*/ 179552 w 519525"/>
                  <a:gd name="connsiteY7" fmla="*/ 1311 h 492151"/>
                  <a:gd name="connsiteX8" fmla="*/ 202297 w 519525"/>
                  <a:gd name="connsiteY8" fmla="*/ 409 h 492151"/>
                  <a:gd name="connsiteX9" fmla="*/ 458628 w 519525"/>
                  <a:gd name="connsiteY9" fmla="*/ 55147 h 492151"/>
                  <a:gd name="connsiteX10" fmla="*/ 493196 w 519525"/>
                  <a:gd name="connsiteY10" fmla="*/ 306233 h 492151"/>
                  <a:gd name="connsiteX11" fmla="*/ 491507 w 519525"/>
                  <a:gd name="connsiteY11" fmla="*/ 310010 h 492151"/>
                  <a:gd name="connsiteX12" fmla="*/ 489368 w 519525"/>
                  <a:gd name="connsiteY12" fmla="*/ 313561 h 492151"/>
                  <a:gd name="connsiteX13" fmla="*/ 366185 w 519525"/>
                  <a:gd name="connsiteY13" fmla="*/ 462724 h 492151"/>
                  <a:gd name="connsiteX14" fmla="*/ 272615 w 519525"/>
                  <a:gd name="connsiteY14" fmla="*/ 492151 h 492151"/>
                  <a:gd name="connsiteX15" fmla="*/ 180734 w 519525"/>
                  <a:gd name="connsiteY15" fmla="*/ 305782 h 492151"/>
                  <a:gd name="connsiteX16" fmla="*/ 264733 w 519525"/>
                  <a:gd name="connsiteY16" fmla="*/ 326302 h 492151"/>
                  <a:gd name="connsiteX17" fmla="*/ 350195 w 519525"/>
                  <a:gd name="connsiteY17" fmla="*/ 220602 h 492151"/>
                  <a:gd name="connsiteX18" fmla="*/ 359710 w 519525"/>
                  <a:gd name="connsiteY18" fmla="*/ 144780 h 492151"/>
                  <a:gd name="connsiteX19" fmla="*/ 214626 w 519525"/>
                  <a:gd name="connsiteY19" fmla="*/ 116706 h 492151"/>
                  <a:gd name="connsiteX20" fmla="*/ 125111 w 519525"/>
                  <a:gd name="connsiteY20" fmla="*/ 227310 h 492151"/>
                  <a:gd name="connsiteX21" fmla="*/ 180791 w 519525"/>
                  <a:gd name="connsiteY21" fmla="*/ 305782 h 4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9525" h="492151">
                    <a:moveTo>
                      <a:pt x="272615" y="492095"/>
                    </a:moveTo>
                    <a:cubicBezTo>
                      <a:pt x="206576" y="492095"/>
                      <a:pt x="142225" y="460695"/>
                      <a:pt x="125223" y="451732"/>
                    </a:cubicBezTo>
                    <a:lnTo>
                      <a:pt x="120269" y="449138"/>
                    </a:lnTo>
                    <a:lnTo>
                      <a:pt x="115765" y="445756"/>
                    </a:lnTo>
                    <a:cubicBezTo>
                      <a:pt x="109459" y="441021"/>
                      <a:pt x="53216" y="397050"/>
                      <a:pt x="11611" y="306853"/>
                    </a:cubicBezTo>
                    <a:cubicBezTo>
                      <a:pt x="-15751" y="247436"/>
                      <a:pt x="5305" y="177477"/>
                      <a:pt x="74160" y="98836"/>
                    </a:cubicBezTo>
                    <a:cubicBezTo>
                      <a:pt x="114808" y="52441"/>
                      <a:pt x="159734" y="16926"/>
                      <a:pt x="161649" y="15404"/>
                    </a:cubicBezTo>
                    <a:lnTo>
                      <a:pt x="179552" y="1311"/>
                    </a:lnTo>
                    <a:lnTo>
                      <a:pt x="202297" y="409"/>
                    </a:lnTo>
                    <a:cubicBezTo>
                      <a:pt x="230953" y="-719"/>
                      <a:pt x="378120" y="-3481"/>
                      <a:pt x="458628" y="55147"/>
                    </a:cubicBezTo>
                    <a:cubicBezTo>
                      <a:pt x="546286" y="118961"/>
                      <a:pt x="521627" y="243038"/>
                      <a:pt x="493196" y="306233"/>
                    </a:cubicBezTo>
                    <a:lnTo>
                      <a:pt x="491507" y="310010"/>
                    </a:lnTo>
                    <a:lnTo>
                      <a:pt x="489368" y="313561"/>
                    </a:lnTo>
                    <a:cubicBezTo>
                      <a:pt x="483231" y="323765"/>
                      <a:pt x="427776" y="414751"/>
                      <a:pt x="366185" y="462724"/>
                    </a:cubicBezTo>
                    <a:cubicBezTo>
                      <a:pt x="338260" y="484484"/>
                      <a:pt x="305212" y="492151"/>
                      <a:pt x="272615" y="492151"/>
                    </a:cubicBezTo>
                    <a:close/>
                    <a:moveTo>
                      <a:pt x="180734" y="305782"/>
                    </a:moveTo>
                    <a:cubicBezTo>
                      <a:pt x="211643" y="320495"/>
                      <a:pt x="251784" y="330417"/>
                      <a:pt x="264733" y="326302"/>
                    </a:cubicBezTo>
                    <a:cubicBezTo>
                      <a:pt x="297274" y="300370"/>
                      <a:pt x="335276" y="244673"/>
                      <a:pt x="350195" y="220602"/>
                    </a:cubicBezTo>
                    <a:cubicBezTo>
                      <a:pt x="363538" y="187962"/>
                      <a:pt x="366128" y="149459"/>
                      <a:pt x="359710" y="144780"/>
                    </a:cubicBezTo>
                    <a:cubicBezTo>
                      <a:pt x="333531" y="125726"/>
                      <a:pt x="205956" y="49566"/>
                      <a:pt x="214626" y="116706"/>
                    </a:cubicBezTo>
                    <a:cubicBezTo>
                      <a:pt x="162662" y="161692"/>
                      <a:pt x="128601" y="209046"/>
                      <a:pt x="125111" y="227310"/>
                    </a:cubicBezTo>
                    <a:cubicBezTo>
                      <a:pt x="146223" y="271451"/>
                      <a:pt x="171726" y="297439"/>
                      <a:pt x="180791" y="305782"/>
                    </a:cubicBezTo>
                    <a:close/>
                  </a:path>
                </a:pathLst>
              </a:custGeom>
              <a:solidFill>
                <a:srgbClr val="103A5D"/>
              </a:solidFill>
              <a:ln w="0" cap="flat">
                <a:noFill/>
                <a:prstDash val="solid"/>
                <a:miter/>
              </a:ln>
            </p:spPr>
            <p:txBody>
              <a:bodyPr rtlCol="0" anchor="ctr"/>
              <a:lstStyle/>
              <a:p>
                <a:endParaRPr lang="en-US" dirty="0"/>
              </a:p>
            </p:txBody>
          </p:sp>
        </p:grpSp>
      </p:grpSp>
    </p:spTree>
    <p:extLst>
      <p:ext uri="{BB962C8B-B14F-4D97-AF65-F5344CB8AC3E}">
        <p14:creationId xmlns:p14="http://schemas.microsoft.com/office/powerpoint/2010/main" val="3687757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11</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2991504" cy="914751"/>
          </a:xfrm>
        </p:spPr>
        <p:txBody>
          <a:bodyPr>
            <a:spAutoFit/>
          </a:bodyPr>
          <a:lstStyle/>
          <a:p>
            <a:r>
              <a:rPr lang="en-US" dirty="0"/>
              <a:t>What might be taught in a sustainable school?</a:t>
            </a:r>
          </a:p>
        </p:txBody>
      </p:sp>
      <p:sp>
        <p:nvSpPr>
          <p:cNvPr id="3" name="Content Placeholder 7">
            <a:extLst>
              <a:ext uri="{FF2B5EF4-FFF2-40B4-BE49-F238E27FC236}">
                <a16:creationId xmlns:a16="http://schemas.microsoft.com/office/drawing/2014/main" id="{7D35BDCB-2904-133F-4BBA-5EEE727C252B}"/>
              </a:ext>
            </a:extLst>
          </p:cNvPr>
          <p:cNvSpPr txBox="1">
            <a:spLocks/>
          </p:cNvSpPr>
          <p:nvPr/>
        </p:nvSpPr>
        <p:spPr>
          <a:xfrm>
            <a:off x="598488" y="1881447"/>
            <a:ext cx="4919996" cy="3362459"/>
          </a:xfrm>
          <a:prstGeom prst="rect">
            <a:avLst/>
          </a:prstGeom>
        </p:spPr>
        <p:txBody>
          <a:bodyPr vert="horz" wrap="square" lIns="0" tIns="45720" rIns="91440" bIns="45720" rtlCol="0">
            <a:sp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2800" b="1" dirty="0"/>
              <a:t>What do you already learn about that you would keep?</a:t>
            </a:r>
          </a:p>
          <a:p>
            <a:pPr marL="0" indent="0">
              <a:buFont typeface="Arial" panose="020B0604020202020204" pitchFamily="34" charset="0"/>
              <a:buNone/>
            </a:pPr>
            <a:r>
              <a:rPr lang="en-US" sz="2400" dirty="0"/>
              <a:t>What else would you add</a:t>
            </a:r>
            <a:br>
              <a:rPr lang="en-US" sz="2400" dirty="0"/>
            </a:br>
            <a:r>
              <a:rPr lang="en-US" sz="2400" dirty="0"/>
              <a:t>to the curriculum?</a:t>
            </a:r>
          </a:p>
          <a:p>
            <a:pPr marL="0" indent="0">
              <a:buNone/>
            </a:pPr>
            <a:r>
              <a:rPr lang="en-US" sz="2400" dirty="0"/>
              <a:t>What benefits do you think </a:t>
            </a:r>
            <a:br>
              <a:rPr lang="en-US" sz="2400" dirty="0"/>
            </a:br>
            <a:r>
              <a:rPr lang="en-US" sz="2400" dirty="0"/>
              <a:t>these features would bring to </a:t>
            </a:r>
            <a:br>
              <a:rPr lang="en-US" sz="2400" dirty="0"/>
            </a:br>
            <a:r>
              <a:rPr lang="en-US" sz="2400" dirty="0"/>
              <a:t>the community and wider world?</a:t>
            </a:r>
          </a:p>
          <a:p>
            <a:pPr marL="0" indent="0">
              <a:buFont typeface="Arial" panose="020B0604020202020204" pitchFamily="34" charset="0"/>
              <a:buNone/>
            </a:pPr>
            <a:endParaRPr lang="en-US" sz="2400" dirty="0"/>
          </a:p>
        </p:txBody>
      </p:sp>
      <p:pic>
        <p:nvPicPr>
          <p:cNvPr id="10" name="Graphic 9">
            <a:extLst>
              <a:ext uri="{FF2B5EF4-FFF2-40B4-BE49-F238E27FC236}">
                <a16:creationId xmlns:a16="http://schemas.microsoft.com/office/drawing/2014/main" id="{B5442B94-5721-6A4A-27F3-605518B99D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9423" y="1299029"/>
            <a:ext cx="9638913" cy="7404437"/>
          </a:xfrm>
          <a:prstGeom prst="rect">
            <a:avLst/>
          </a:prstGeom>
        </p:spPr>
      </p:pic>
    </p:spTree>
    <p:extLst>
      <p:ext uri="{BB962C8B-B14F-4D97-AF65-F5344CB8AC3E}">
        <p14:creationId xmlns:p14="http://schemas.microsoft.com/office/powerpoint/2010/main" val="134120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12</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6843987" cy="914751"/>
          </a:xfrm>
        </p:spPr>
        <p:txBody>
          <a:bodyPr>
            <a:spAutoFit/>
          </a:bodyPr>
          <a:lstStyle/>
          <a:p>
            <a:r>
              <a:rPr lang="en-US" dirty="0"/>
              <a:t>What might it look like?</a:t>
            </a:r>
          </a:p>
        </p:txBody>
      </p:sp>
      <p:sp>
        <p:nvSpPr>
          <p:cNvPr id="9" name="Hexagon 17">
            <a:extLst>
              <a:ext uri="{FF2B5EF4-FFF2-40B4-BE49-F238E27FC236}">
                <a16:creationId xmlns:a16="http://schemas.microsoft.com/office/drawing/2014/main" id="{2D529B88-2AAD-0EB9-4AE2-E5E2B6FCD559}"/>
              </a:ext>
            </a:extLst>
          </p:cNvPr>
          <p:cNvSpPr/>
          <p:nvPr/>
        </p:nvSpPr>
        <p:spPr>
          <a:xfrm>
            <a:off x="792903" y="2404217"/>
            <a:ext cx="4268082" cy="3991756"/>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ptagon 20">
            <a:extLst>
              <a:ext uri="{FF2B5EF4-FFF2-40B4-BE49-F238E27FC236}">
                <a16:creationId xmlns:a16="http://schemas.microsoft.com/office/drawing/2014/main" id="{B70004F7-8A87-0F1C-ED63-8FBEBA352A86}"/>
              </a:ext>
            </a:extLst>
          </p:cNvPr>
          <p:cNvSpPr/>
          <p:nvPr/>
        </p:nvSpPr>
        <p:spPr>
          <a:xfrm>
            <a:off x="5498756" y="2288980"/>
            <a:ext cx="4974693" cy="4350553"/>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7">
            <a:extLst>
              <a:ext uri="{FF2B5EF4-FFF2-40B4-BE49-F238E27FC236}">
                <a16:creationId xmlns:a16="http://schemas.microsoft.com/office/drawing/2014/main" id="{DCFBD745-1C97-E4F8-85D6-8B25CE8BF739}"/>
              </a:ext>
            </a:extLst>
          </p:cNvPr>
          <p:cNvSpPr/>
          <p:nvPr/>
        </p:nvSpPr>
        <p:spPr>
          <a:xfrm>
            <a:off x="11040237" y="2414185"/>
            <a:ext cx="4268082" cy="3991756"/>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FFC7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raphic 34">
            <a:extLst>
              <a:ext uri="{FF2B5EF4-FFF2-40B4-BE49-F238E27FC236}">
                <a16:creationId xmlns:a16="http://schemas.microsoft.com/office/drawing/2014/main" id="{2FCA9408-AE64-537D-988E-A9D1972E5088}"/>
              </a:ext>
            </a:extLst>
          </p:cNvPr>
          <p:cNvSpPr/>
          <p:nvPr/>
        </p:nvSpPr>
        <p:spPr>
          <a:xfrm>
            <a:off x="598486" y="2315583"/>
            <a:ext cx="4566705" cy="4118616"/>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3"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sp>
        <p:nvSpPr>
          <p:cNvPr id="14" name="Graphic 34">
            <a:extLst>
              <a:ext uri="{FF2B5EF4-FFF2-40B4-BE49-F238E27FC236}">
                <a16:creationId xmlns:a16="http://schemas.microsoft.com/office/drawing/2014/main" id="{B8FF085D-E490-6DAF-FC74-D3C5B44BBB65}"/>
              </a:ext>
            </a:extLst>
          </p:cNvPr>
          <p:cNvSpPr/>
          <p:nvPr/>
        </p:nvSpPr>
        <p:spPr>
          <a:xfrm>
            <a:off x="5890922" y="2315583"/>
            <a:ext cx="4566705" cy="4118616"/>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4"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sp>
        <p:nvSpPr>
          <p:cNvPr id="15" name="Graphic 34">
            <a:extLst>
              <a:ext uri="{FF2B5EF4-FFF2-40B4-BE49-F238E27FC236}">
                <a16:creationId xmlns:a16="http://schemas.microsoft.com/office/drawing/2014/main" id="{3C29E13C-F84D-19F4-2229-98A9C144E5E3}"/>
              </a:ext>
            </a:extLst>
          </p:cNvPr>
          <p:cNvSpPr/>
          <p:nvPr/>
        </p:nvSpPr>
        <p:spPr>
          <a:xfrm>
            <a:off x="10914057" y="2315583"/>
            <a:ext cx="4566705" cy="4118616"/>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5"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sp>
        <p:nvSpPr>
          <p:cNvPr id="16" name="Text Placeholder 15">
            <a:extLst>
              <a:ext uri="{FF2B5EF4-FFF2-40B4-BE49-F238E27FC236}">
                <a16:creationId xmlns:a16="http://schemas.microsoft.com/office/drawing/2014/main" id="{92CAD6FF-1D0E-D8FC-3778-E89BB82A6FD8}"/>
              </a:ext>
            </a:extLst>
          </p:cNvPr>
          <p:cNvSpPr txBox="1">
            <a:spLocks/>
          </p:cNvSpPr>
          <p:nvPr/>
        </p:nvSpPr>
        <p:spPr>
          <a:xfrm>
            <a:off x="2018512" y="6133108"/>
            <a:ext cx="1918010" cy="972913"/>
          </a:xfrm>
          <a:prstGeom prst="rect">
            <a:avLst/>
          </a:prstGeom>
          <a:solidFill>
            <a:srgbClr val="EAF9FF"/>
          </a:solidFill>
        </p:spPr>
        <p:txBody>
          <a:bodyPr lIns="180000" tIns="180000" rIns="180000" bIns="180000" anchor="ctr" anchorCtr="0">
            <a:spAutoFit/>
          </a:bodyPr>
          <a:lstStyle>
            <a:lvl1pPr marL="0" indent="0" algn="ctr" defTabSz="1219170" rtl="0" eaLnBrk="1" latinLnBrk="0" hangingPunct="1">
              <a:lnSpc>
                <a:spcPct val="90000"/>
              </a:lnSpc>
              <a:spcBef>
                <a:spcPts val="1333"/>
              </a:spcBef>
              <a:buFont typeface="Arial" panose="020B0604020202020204" pitchFamily="34" charset="0"/>
              <a:buNone/>
              <a:defRPr sz="2200" b="1"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002F87"/>
                </a:solidFill>
              </a:rPr>
              <a:t>Living, green roof</a:t>
            </a:r>
            <a:endParaRPr lang="en-US" dirty="0">
              <a:solidFill>
                <a:srgbClr val="002F87"/>
              </a:solidFill>
            </a:endParaRPr>
          </a:p>
        </p:txBody>
      </p:sp>
      <p:sp>
        <p:nvSpPr>
          <p:cNvPr id="17" name="Text Placeholder 15">
            <a:extLst>
              <a:ext uri="{FF2B5EF4-FFF2-40B4-BE49-F238E27FC236}">
                <a16:creationId xmlns:a16="http://schemas.microsoft.com/office/drawing/2014/main" id="{62DAE6BD-990E-DF13-67E6-5B29973EADB4}"/>
              </a:ext>
            </a:extLst>
          </p:cNvPr>
          <p:cNvSpPr txBox="1">
            <a:spLocks/>
          </p:cNvSpPr>
          <p:nvPr/>
        </p:nvSpPr>
        <p:spPr>
          <a:xfrm>
            <a:off x="7006996" y="6133108"/>
            <a:ext cx="2826302" cy="972913"/>
          </a:xfrm>
          <a:prstGeom prst="rect">
            <a:avLst/>
          </a:prstGeom>
          <a:solidFill>
            <a:srgbClr val="EAF9FF"/>
          </a:solidFill>
        </p:spPr>
        <p:txBody>
          <a:bodyPr wrap="square" lIns="180000" tIns="180000" rIns="180000" bIns="180000" anchor="ctr" anchorCtr="0">
            <a:spAutoFit/>
          </a:bodyPr>
          <a:lstStyle>
            <a:lvl1pPr marL="0" indent="0" algn="ctr" defTabSz="1219170" rtl="0" eaLnBrk="1" latinLnBrk="0" hangingPunct="1">
              <a:lnSpc>
                <a:spcPct val="90000"/>
              </a:lnSpc>
              <a:spcBef>
                <a:spcPts val="1333"/>
              </a:spcBef>
              <a:buFont typeface="Arial" panose="020B0604020202020204" pitchFamily="34" charset="0"/>
              <a:buNone/>
              <a:defRPr sz="2200" b="1"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002F87"/>
                </a:solidFill>
              </a:rPr>
              <a:t>Lots of </a:t>
            </a:r>
            <a:br>
              <a:rPr lang="en-GB" dirty="0">
                <a:solidFill>
                  <a:srgbClr val="002F87"/>
                </a:solidFill>
              </a:rPr>
            </a:br>
            <a:r>
              <a:rPr lang="en-GB" dirty="0">
                <a:solidFill>
                  <a:srgbClr val="002F87"/>
                </a:solidFill>
              </a:rPr>
              <a:t>natural daylight</a:t>
            </a:r>
            <a:endParaRPr lang="en-US" dirty="0">
              <a:solidFill>
                <a:srgbClr val="002F87"/>
              </a:solidFill>
            </a:endParaRPr>
          </a:p>
        </p:txBody>
      </p:sp>
      <p:sp>
        <p:nvSpPr>
          <p:cNvPr id="18" name="Text Placeholder 15">
            <a:extLst>
              <a:ext uri="{FF2B5EF4-FFF2-40B4-BE49-F238E27FC236}">
                <a16:creationId xmlns:a16="http://schemas.microsoft.com/office/drawing/2014/main" id="{AECD64A5-07C7-BC86-214D-56DFBAD3C550}"/>
              </a:ext>
            </a:extLst>
          </p:cNvPr>
          <p:cNvSpPr txBox="1">
            <a:spLocks/>
          </p:cNvSpPr>
          <p:nvPr/>
        </p:nvSpPr>
        <p:spPr>
          <a:xfrm>
            <a:off x="11742234" y="6133108"/>
            <a:ext cx="4007830" cy="972913"/>
          </a:xfrm>
          <a:prstGeom prst="rect">
            <a:avLst/>
          </a:prstGeom>
          <a:solidFill>
            <a:srgbClr val="EAF9FF"/>
          </a:solidFill>
        </p:spPr>
        <p:txBody>
          <a:bodyPr wrap="square" lIns="180000" tIns="180000" rIns="180000" bIns="180000" anchor="ctr" anchorCtr="0">
            <a:spAutoFit/>
          </a:bodyPr>
          <a:lstStyle>
            <a:lvl1pPr marL="0" indent="0" algn="ctr" defTabSz="1219170" rtl="0" eaLnBrk="1" latinLnBrk="0" hangingPunct="1">
              <a:lnSpc>
                <a:spcPct val="90000"/>
              </a:lnSpc>
              <a:spcBef>
                <a:spcPts val="1333"/>
              </a:spcBef>
              <a:buFont typeface="Arial" panose="020B0604020202020204" pitchFamily="34" charset="0"/>
              <a:buNone/>
              <a:defRPr sz="2200" b="1"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dirty="0">
                <a:solidFill>
                  <a:srgbClr val="002F87"/>
                </a:solidFill>
              </a:rPr>
              <a:t>Solar panels to generate renewable energy</a:t>
            </a:r>
            <a:endParaRPr lang="en-US" dirty="0">
              <a:solidFill>
                <a:srgbClr val="002F87"/>
              </a:solidFill>
            </a:endParaRPr>
          </a:p>
        </p:txBody>
      </p:sp>
    </p:spTree>
    <p:extLst>
      <p:ext uri="{BB962C8B-B14F-4D97-AF65-F5344CB8AC3E}">
        <p14:creationId xmlns:p14="http://schemas.microsoft.com/office/powerpoint/2010/main" val="1283353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918D60-39FA-97EF-A3F8-6DDE85896D81}"/>
              </a:ext>
            </a:extLst>
          </p:cNvPr>
          <p:cNvSpPr>
            <a:spLocks noGrp="1"/>
          </p:cNvSpPr>
          <p:nvPr>
            <p:ph type="ftr" sz="quarter" idx="4294967295"/>
          </p:nvPr>
        </p:nvSpPr>
        <p:spPr>
          <a:xfrm>
            <a:off x="399479" y="8273947"/>
            <a:ext cx="2756233" cy="486833"/>
          </a:xfrm>
          <a:prstGeom prst="rect">
            <a:avLst/>
          </a:prstGeom>
        </p:spPr>
        <p:txBody>
          <a:bodyPr/>
          <a:lstStyle/>
          <a:p>
            <a:r>
              <a:rPr lang="en-US"/>
              <a:t>Get Set for Positive Energy</a:t>
            </a:r>
            <a:endParaRPr lang="en-US" dirty="0"/>
          </a:p>
        </p:txBody>
      </p:sp>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13</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3530113" cy="914751"/>
          </a:xfrm>
        </p:spPr>
        <p:txBody>
          <a:bodyPr wrap="none">
            <a:spAutoFit/>
          </a:bodyPr>
          <a:lstStyle/>
          <a:p>
            <a:r>
              <a:rPr lang="en-US" dirty="0"/>
              <a:t>What features might an accessible school have?</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8514338" y="2399536"/>
            <a:ext cx="7251971" cy="757130"/>
          </a:xfrm>
        </p:spPr>
        <p:txBody>
          <a:bodyPr wrap="square">
            <a:spAutoFit/>
          </a:bodyPr>
          <a:lstStyle/>
          <a:p>
            <a:pPr marL="0" indent="0">
              <a:buNone/>
            </a:pPr>
            <a:r>
              <a:rPr lang="en-US" sz="2400" dirty="0"/>
              <a:t>What benefits do you think these features </a:t>
            </a:r>
            <a:br>
              <a:rPr lang="en-US" sz="2400" dirty="0"/>
            </a:br>
            <a:r>
              <a:rPr lang="en-US" sz="2400" dirty="0"/>
              <a:t>would bring to the community and wider world?</a:t>
            </a:r>
          </a:p>
        </p:txBody>
      </p:sp>
      <p:grpSp>
        <p:nvGrpSpPr>
          <p:cNvPr id="9" name="Group 8">
            <a:extLst>
              <a:ext uri="{FF2B5EF4-FFF2-40B4-BE49-F238E27FC236}">
                <a16:creationId xmlns:a16="http://schemas.microsoft.com/office/drawing/2014/main" id="{CCEE87B2-3712-CAA6-38AB-62D460269891}"/>
              </a:ext>
            </a:extLst>
          </p:cNvPr>
          <p:cNvGrpSpPr/>
          <p:nvPr/>
        </p:nvGrpSpPr>
        <p:grpSpPr>
          <a:xfrm>
            <a:off x="329269" y="2181587"/>
            <a:ext cx="2753061" cy="1534503"/>
            <a:chOff x="329269" y="1771415"/>
            <a:chExt cx="3183522" cy="1774434"/>
          </a:xfrm>
        </p:grpSpPr>
        <p:sp>
          <p:nvSpPr>
            <p:cNvPr id="17" name="Heptagon 20">
              <a:extLst>
                <a:ext uri="{FF2B5EF4-FFF2-40B4-BE49-F238E27FC236}">
                  <a16:creationId xmlns:a16="http://schemas.microsoft.com/office/drawing/2014/main" id="{455E145A-17EE-ACA1-E8C8-B9399D9CF0CD}"/>
                </a:ext>
              </a:extLst>
            </p:cNvPr>
            <p:cNvSpPr/>
            <p:nvPr/>
          </p:nvSpPr>
          <p:spPr>
            <a:xfrm rot="243605">
              <a:off x="329269" y="1783345"/>
              <a:ext cx="2935026" cy="1715474"/>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Graphic 34">
              <a:extLst>
                <a:ext uri="{FF2B5EF4-FFF2-40B4-BE49-F238E27FC236}">
                  <a16:creationId xmlns:a16="http://schemas.microsoft.com/office/drawing/2014/main" id="{0BED14FD-6BD8-B399-DF2E-CA7E7896E1A8}"/>
                </a:ext>
              </a:extLst>
            </p:cNvPr>
            <p:cNvSpPr/>
            <p:nvPr/>
          </p:nvSpPr>
          <p:spPr>
            <a:xfrm rot="243605">
              <a:off x="601463" y="1771415"/>
              <a:ext cx="2911328" cy="1774434"/>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3"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6CA12391-A906-AFBF-9178-9A59AA97B6DD}"/>
              </a:ext>
            </a:extLst>
          </p:cNvPr>
          <p:cNvGrpSpPr/>
          <p:nvPr/>
        </p:nvGrpSpPr>
        <p:grpSpPr>
          <a:xfrm>
            <a:off x="497686" y="5651482"/>
            <a:ext cx="2586448" cy="1763089"/>
            <a:chOff x="497686" y="5514627"/>
            <a:chExt cx="2990858" cy="2038761"/>
          </a:xfrm>
        </p:grpSpPr>
        <p:sp>
          <p:nvSpPr>
            <p:cNvPr id="19" name="Hexagon 17">
              <a:extLst>
                <a:ext uri="{FF2B5EF4-FFF2-40B4-BE49-F238E27FC236}">
                  <a16:creationId xmlns:a16="http://schemas.microsoft.com/office/drawing/2014/main" id="{F2FD549C-973B-949D-0705-7A8C57C74463}"/>
                </a:ext>
              </a:extLst>
            </p:cNvPr>
            <p:cNvSpPr/>
            <p:nvPr/>
          </p:nvSpPr>
          <p:spPr>
            <a:xfrm rot="233264">
              <a:off x="958085" y="5783825"/>
              <a:ext cx="2530459" cy="1769563"/>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FFC7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Graphic 34">
              <a:extLst>
                <a:ext uri="{FF2B5EF4-FFF2-40B4-BE49-F238E27FC236}">
                  <a16:creationId xmlns:a16="http://schemas.microsoft.com/office/drawing/2014/main" id="{F0F845C5-BA87-4EE8-15BF-C3CA15067026}"/>
                </a:ext>
              </a:extLst>
            </p:cNvPr>
            <p:cNvSpPr/>
            <p:nvPr/>
          </p:nvSpPr>
          <p:spPr>
            <a:xfrm rot="233264">
              <a:off x="497686" y="5514627"/>
              <a:ext cx="2911328" cy="1852949"/>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4"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A983A016-BE1D-7EC0-39DA-474CB00D8F07}"/>
              </a:ext>
            </a:extLst>
          </p:cNvPr>
          <p:cNvGrpSpPr/>
          <p:nvPr/>
        </p:nvGrpSpPr>
        <p:grpSpPr>
          <a:xfrm>
            <a:off x="477999" y="3931356"/>
            <a:ext cx="2517672" cy="1618978"/>
            <a:chOff x="477999" y="3593547"/>
            <a:chExt cx="2911328" cy="1872117"/>
          </a:xfrm>
        </p:grpSpPr>
        <p:sp>
          <p:nvSpPr>
            <p:cNvPr id="58" name="Hexagon 17">
              <a:extLst>
                <a:ext uri="{FF2B5EF4-FFF2-40B4-BE49-F238E27FC236}">
                  <a16:creationId xmlns:a16="http://schemas.microsoft.com/office/drawing/2014/main" id="{9DB6D6F0-DA13-5544-34B7-A496E3434724}"/>
                </a:ext>
              </a:extLst>
            </p:cNvPr>
            <p:cNvSpPr/>
            <p:nvPr/>
          </p:nvSpPr>
          <p:spPr>
            <a:xfrm rot="233264">
              <a:off x="636352" y="3593547"/>
              <a:ext cx="2677111" cy="1872117"/>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Graphic 34">
              <a:extLst>
                <a:ext uri="{FF2B5EF4-FFF2-40B4-BE49-F238E27FC236}">
                  <a16:creationId xmlns:a16="http://schemas.microsoft.com/office/drawing/2014/main" id="{DED132D7-6F22-E5EE-1892-02259AC4C226}"/>
                </a:ext>
              </a:extLst>
            </p:cNvPr>
            <p:cNvSpPr/>
            <p:nvPr/>
          </p:nvSpPr>
          <p:spPr>
            <a:xfrm rot="233264">
              <a:off x="477999" y="3595650"/>
              <a:ext cx="2911328" cy="1852949"/>
            </a:xfrm>
            <a:custGeom>
              <a:avLst/>
              <a:gdLst>
                <a:gd name="connsiteX0" fmla="*/ 237649 w 2281237"/>
                <a:gd name="connsiteY0" fmla="*/ 2057400 h 2057400"/>
                <a:gd name="connsiteX1" fmla="*/ 0 w 2281237"/>
                <a:gd name="connsiteY1" fmla="*/ 187738 h 2057400"/>
                <a:gd name="connsiteX2" fmla="*/ 1978247 w 2281237"/>
                <a:gd name="connsiteY2" fmla="*/ 0 h 2057400"/>
                <a:gd name="connsiteX3" fmla="*/ 2281238 w 2281237"/>
                <a:gd name="connsiteY3" fmla="*/ 1926812 h 2057400"/>
                <a:gd name="connsiteX4" fmla="*/ 237649 w 2281237"/>
                <a:gd name="connsiteY4" fmla="*/ 20574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37" h="2057400">
                  <a:moveTo>
                    <a:pt x="237649" y="2057400"/>
                  </a:moveTo>
                  <a:lnTo>
                    <a:pt x="0" y="187738"/>
                  </a:lnTo>
                  <a:lnTo>
                    <a:pt x="1978247" y="0"/>
                  </a:lnTo>
                  <a:lnTo>
                    <a:pt x="2281238" y="1926812"/>
                  </a:lnTo>
                  <a:lnTo>
                    <a:pt x="237649" y="2057400"/>
                  </a:lnTo>
                  <a:close/>
                </a:path>
              </a:pathLst>
            </a:custGeom>
            <a:blipFill>
              <a:blip r:embed="rId5"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endParaRPr lang="en-US"/>
            </a:p>
          </p:txBody>
        </p:sp>
      </p:grpSp>
      <p:sp>
        <p:nvSpPr>
          <p:cNvPr id="60" name="Text Placeholder 15">
            <a:extLst>
              <a:ext uri="{FF2B5EF4-FFF2-40B4-BE49-F238E27FC236}">
                <a16:creationId xmlns:a16="http://schemas.microsoft.com/office/drawing/2014/main" id="{79C82117-0B57-C752-CE3A-1A3F18B992BE}"/>
              </a:ext>
            </a:extLst>
          </p:cNvPr>
          <p:cNvSpPr txBox="1">
            <a:spLocks/>
          </p:cNvSpPr>
          <p:nvPr/>
        </p:nvSpPr>
        <p:spPr>
          <a:xfrm>
            <a:off x="3554539" y="2193499"/>
            <a:ext cx="3584200" cy="1524583"/>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Ramps for wheelchair users​ or people who </a:t>
            </a:r>
            <a:br>
              <a:rPr lang="en-GB" dirty="0">
                <a:solidFill>
                  <a:srgbClr val="002F87"/>
                </a:solidFill>
              </a:rPr>
            </a:br>
            <a:r>
              <a:rPr lang="en-GB" dirty="0">
                <a:solidFill>
                  <a:srgbClr val="002F87"/>
                </a:solidFill>
              </a:rPr>
              <a:t>find it hard to use stairs</a:t>
            </a:r>
          </a:p>
        </p:txBody>
      </p:sp>
      <p:sp>
        <p:nvSpPr>
          <p:cNvPr id="61" name="Text Placeholder 15">
            <a:extLst>
              <a:ext uri="{FF2B5EF4-FFF2-40B4-BE49-F238E27FC236}">
                <a16:creationId xmlns:a16="http://schemas.microsoft.com/office/drawing/2014/main" id="{C6D832B5-FD2A-9884-7980-816A7E43CB26}"/>
              </a:ext>
            </a:extLst>
          </p:cNvPr>
          <p:cNvSpPr txBox="1">
            <a:spLocks/>
          </p:cNvSpPr>
          <p:nvPr/>
        </p:nvSpPr>
        <p:spPr>
          <a:xfrm>
            <a:off x="3554538" y="3993756"/>
            <a:ext cx="3584200" cy="1524583"/>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Wide gates and doors </a:t>
            </a:r>
            <a:br>
              <a:rPr lang="en-GB" dirty="0">
                <a:solidFill>
                  <a:srgbClr val="002F87"/>
                </a:solidFill>
              </a:rPr>
            </a:br>
            <a:r>
              <a:rPr lang="en-GB" dirty="0">
                <a:solidFill>
                  <a:srgbClr val="002F87"/>
                </a:solidFill>
              </a:rPr>
              <a:t>so everyone can get </a:t>
            </a:r>
            <a:br>
              <a:rPr lang="en-GB" dirty="0">
                <a:solidFill>
                  <a:srgbClr val="002F87"/>
                </a:solidFill>
              </a:rPr>
            </a:br>
            <a:r>
              <a:rPr lang="en-GB" dirty="0">
                <a:solidFill>
                  <a:srgbClr val="002F87"/>
                </a:solidFill>
              </a:rPr>
              <a:t>into school easily</a:t>
            </a:r>
          </a:p>
        </p:txBody>
      </p:sp>
      <p:sp>
        <p:nvSpPr>
          <p:cNvPr id="62" name="Text Placeholder 15">
            <a:extLst>
              <a:ext uri="{FF2B5EF4-FFF2-40B4-BE49-F238E27FC236}">
                <a16:creationId xmlns:a16="http://schemas.microsoft.com/office/drawing/2014/main" id="{CFDEA642-583B-A417-9993-796C92BE2DA5}"/>
              </a:ext>
            </a:extLst>
          </p:cNvPr>
          <p:cNvSpPr txBox="1">
            <a:spLocks/>
          </p:cNvSpPr>
          <p:nvPr/>
        </p:nvSpPr>
        <p:spPr>
          <a:xfrm>
            <a:off x="3554538" y="5890160"/>
            <a:ext cx="3635412" cy="1186028"/>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600"/>
              </a:spcBef>
            </a:pPr>
            <a:r>
              <a:rPr lang="en-GB" dirty="0">
                <a:solidFill>
                  <a:srgbClr val="002F87"/>
                </a:solidFill>
              </a:rPr>
              <a:t>Technology to help us learn in the classroom</a:t>
            </a:r>
          </a:p>
        </p:txBody>
      </p:sp>
      <p:grpSp>
        <p:nvGrpSpPr>
          <p:cNvPr id="15" name="Group 14">
            <a:extLst>
              <a:ext uri="{FF2B5EF4-FFF2-40B4-BE49-F238E27FC236}">
                <a16:creationId xmlns:a16="http://schemas.microsoft.com/office/drawing/2014/main" id="{2B0D3E3B-D487-C070-CC3F-B3B88C93F665}"/>
              </a:ext>
            </a:extLst>
          </p:cNvPr>
          <p:cNvGrpSpPr/>
          <p:nvPr/>
        </p:nvGrpSpPr>
        <p:grpSpPr>
          <a:xfrm>
            <a:off x="7573159" y="3220834"/>
            <a:ext cx="8121710" cy="5923166"/>
            <a:chOff x="8514337" y="3855134"/>
            <a:chExt cx="7251972" cy="5288866"/>
          </a:xfrm>
        </p:grpSpPr>
        <p:pic>
          <p:nvPicPr>
            <p:cNvPr id="99" name="Picture 98">
              <a:extLst>
                <a:ext uri="{FF2B5EF4-FFF2-40B4-BE49-F238E27FC236}">
                  <a16:creationId xmlns:a16="http://schemas.microsoft.com/office/drawing/2014/main" id="{CD1F32A9-06DD-864F-DADD-FC3171429BF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4027"/>
            <a:stretch/>
          </p:blipFill>
          <p:spPr>
            <a:xfrm>
              <a:off x="8514337" y="3855134"/>
              <a:ext cx="3769117" cy="5288866"/>
            </a:xfrm>
            <a:prstGeom prst="rect">
              <a:avLst/>
            </a:prstGeom>
          </p:spPr>
        </p:pic>
        <p:sp>
          <p:nvSpPr>
            <p:cNvPr id="67" name="Freeform 66">
              <a:extLst>
                <a:ext uri="{FF2B5EF4-FFF2-40B4-BE49-F238E27FC236}">
                  <a16:creationId xmlns:a16="http://schemas.microsoft.com/office/drawing/2014/main" id="{F68F9FB9-187A-E6F8-B881-88D031C28CE6}"/>
                </a:ext>
              </a:extLst>
            </p:cNvPr>
            <p:cNvSpPr/>
            <p:nvPr/>
          </p:nvSpPr>
          <p:spPr>
            <a:xfrm>
              <a:off x="12344926" y="4025548"/>
              <a:ext cx="658091" cy="673074"/>
            </a:xfrm>
            <a:custGeom>
              <a:avLst/>
              <a:gdLst>
                <a:gd name="connsiteX0" fmla="*/ 375841 w 1106854"/>
                <a:gd name="connsiteY0" fmla="*/ 1132055 h 1132054"/>
                <a:gd name="connsiteX1" fmla="*/ 337857 w 1106854"/>
                <a:gd name="connsiteY1" fmla="*/ 1132055 h 1132054"/>
                <a:gd name="connsiteX2" fmla="*/ 76930 w 1106854"/>
                <a:gd name="connsiteY2" fmla="*/ 920410 h 1132054"/>
                <a:gd name="connsiteX3" fmla="*/ 68033 w 1106854"/>
                <a:gd name="connsiteY3" fmla="*/ 886759 h 1132054"/>
                <a:gd name="connsiteX4" fmla="*/ 35952 w 1106854"/>
                <a:gd name="connsiteY4" fmla="*/ 215272 h 1132054"/>
                <a:gd name="connsiteX5" fmla="*/ 374130 w 1106854"/>
                <a:gd name="connsiteY5" fmla="*/ 16012 h 1132054"/>
                <a:gd name="connsiteX6" fmla="*/ 596473 w 1106854"/>
                <a:gd name="connsiteY6" fmla="*/ 297 h 1132054"/>
                <a:gd name="connsiteX7" fmla="*/ 622566 w 1106854"/>
                <a:gd name="connsiteY7" fmla="*/ 1151 h 1132054"/>
                <a:gd name="connsiteX8" fmla="*/ 645322 w 1106854"/>
                <a:gd name="connsiteY8" fmla="*/ 13962 h 1132054"/>
                <a:gd name="connsiteX9" fmla="*/ 790586 w 1106854"/>
                <a:gd name="connsiteY9" fmla="*/ 129521 h 1132054"/>
                <a:gd name="connsiteX10" fmla="*/ 1058955 w 1106854"/>
                <a:gd name="connsiteY10" fmla="*/ 505663 h 1132054"/>
                <a:gd name="connsiteX11" fmla="*/ 1080257 w 1106854"/>
                <a:gd name="connsiteY11" fmla="*/ 823386 h 1132054"/>
                <a:gd name="connsiteX12" fmla="*/ 684162 w 1106854"/>
                <a:gd name="connsiteY12" fmla="*/ 1111813 h 1132054"/>
                <a:gd name="connsiteX13" fmla="*/ 677746 w 1106854"/>
                <a:gd name="connsiteY13" fmla="*/ 1113777 h 1132054"/>
                <a:gd name="connsiteX14" fmla="*/ 375755 w 1106854"/>
                <a:gd name="connsiteY14" fmla="*/ 1131969 h 1132054"/>
                <a:gd name="connsiteX15" fmla="*/ 318950 w 1106854"/>
                <a:gd name="connsiteY15" fmla="*/ 838332 h 1132054"/>
                <a:gd name="connsiteX16" fmla="*/ 466096 w 1106854"/>
                <a:gd name="connsiteY16" fmla="*/ 957734 h 1132054"/>
                <a:gd name="connsiteX17" fmla="*/ 666539 w 1106854"/>
                <a:gd name="connsiteY17" fmla="*/ 949450 h 1132054"/>
                <a:gd name="connsiteX18" fmla="*/ 674580 w 1106854"/>
                <a:gd name="connsiteY18" fmla="*/ 946972 h 1132054"/>
                <a:gd name="connsiteX19" fmla="*/ 936362 w 1106854"/>
                <a:gd name="connsiteY19" fmla="*/ 778460 h 1132054"/>
                <a:gd name="connsiteX20" fmla="*/ 920279 w 1106854"/>
                <a:gd name="connsiteY20" fmla="*/ 640610 h 1132054"/>
                <a:gd name="connsiteX21" fmla="*/ 700502 w 1106854"/>
                <a:gd name="connsiteY21" fmla="*/ 328439 h 1132054"/>
                <a:gd name="connsiteX22" fmla="*/ 612642 w 1106854"/>
                <a:gd name="connsiteY22" fmla="*/ 252766 h 1132054"/>
                <a:gd name="connsiteX23" fmla="*/ 282677 w 1106854"/>
                <a:gd name="connsiteY23" fmla="*/ 344325 h 1132054"/>
                <a:gd name="connsiteX24" fmla="*/ 318865 w 1106854"/>
                <a:gd name="connsiteY24" fmla="*/ 838418 h 1132054"/>
                <a:gd name="connsiteX25" fmla="*/ 612129 w 1106854"/>
                <a:gd name="connsiteY25" fmla="*/ 910674 h 1132054"/>
                <a:gd name="connsiteX26" fmla="*/ 610332 w 1106854"/>
                <a:gd name="connsiteY26" fmla="*/ 911271 h 1132054"/>
                <a:gd name="connsiteX27" fmla="*/ 612129 w 1106854"/>
                <a:gd name="connsiteY27" fmla="*/ 910674 h 11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06854" h="1132054">
                  <a:moveTo>
                    <a:pt x="375841" y="1132055"/>
                  </a:moveTo>
                  <a:lnTo>
                    <a:pt x="337857" y="1132055"/>
                  </a:lnTo>
                  <a:lnTo>
                    <a:pt x="76930" y="920410"/>
                  </a:lnTo>
                  <a:lnTo>
                    <a:pt x="68033" y="886759"/>
                  </a:lnTo>
                  <a:cubicBezTo>
                    <a:pt x="47159" y="808183"/>
                    <a:pt x="-52336" y="406332"/>
                    <a:pt x="35952" y="215272"/>
                  </a:cubicBezTo>
                  <a:cubicBezTo>
                    <a:pt x="83432" y="112524"/>
                    <a:pt x="197298" y="45478"/>
                    <a:pt x="374130" y="16012"/>
                  </a:cubicBezTo>
                  <a:cubicBezTo>
                    <a:pt x="488681" y="-3034"/>
                    <a:pt x="592110" y="126"/>
                    <a:pt x="596473" y="297"/>
                  </a:cubicBezTo>
                  <a:lnTo>
                    <a:pt x="622566" y="1151"/>
                  </a:lnTo>
                  <a:lnTo>
                    <a:pt x="645322" y="13962"/>
                  </a:lnTo>
                  <a:cubicBezTo>
                    <a:pt x="651824" y="17635"/>
                    <a:pt x="711024" y="51799"/>
                    <a:pt x="790586" y="129521"/>
                  </a:cubicBezTo>
                  <a:cubicBezTo>
                    <a:pt x="894443" y="230902"/>
                    <a:pt x="984783" y="357478"/>
                    <a:pt x="1058955" y="505663"/>
                  </a:cubicBezTo>
                  <a:cubicBezTo>
                    <a:pt x="1129191" y="645991"/>
                    <a:pt x="1109344" y="755912"/>
                    <a:pt x="1080257" y="823386"/>
                  </a:cubicBezTo>
                  <a:cubicBezTo>
                    <a:pt x="1024906" y="951841"/>
                    <a:pt x="891620" y="1048951"/>
                    <a:pt x="684162" y="1111813"/>
                  </a:cubicBezTo>
                  <a:cubicBezTo>
                    <a:pt x="681424" y="1112667"/>
                    <a:pt x="679200" y="1113265"/>
                    <a:pt x="677746" y="1113777"/>
                  </a:cubicBezTo>
                  <a:cubicBezTo>
                    <a:pt x="664314" y="1118218"/>
                    <a:pt x="623079" y="1131969"/>
                    <a:pt x="375755" y="1131969"/>
                  </a:cubicBezTo>
                  <a:close/>
                  <a:moveTo>
                    <a:pt x="318950" y="838332"/>
                  </a:moveTo>
                  <a:lnTo>
                    <a:pt x="466096" y="957734"/>
                  </a:lnTo>
                  <a:cubicBezTo>
                    <a:pt x="550790" y="956966"/>
                    <a:pt x="641815" y="953806"/>
                    <a:pt x="666539" y="949450"/>
                  </a:cubicBezTo>
                  <a:cubicBezTo>
                    <a:pt x="668763" y="948766"/>
                    <a:pt x="671415" y="947912"/>
                    <a:pt x="674580" y="946972"/>
                  </a:cubicBezTo>
                  <a:cubicBezTo>
                    <a:pt x="863987" y="889578"/>
                    <a:pt x="919937" y="816724"/>
                    <a:pt x="936362" y="778460"/>
                  </a:cubicBezTo>
                  <a:cubicBezTo>
                    <a:pt x="942436" y="764368"/>
                    <a:pt x="991713" y="696382"/>
                    <a:pt x="920279" y="640610"/>
                  </a:cubicBezTo>
                  <a:cubicBezTo>
                    <a:pt x="793409" y="541535"/>
                    <a:pt x="758248" y="386005"/>
                    <a:pt x="700502" y="328439"/>
                  </a:cubicBezTo>
                  <a:cubicBezTo>
                    <a:pt x="663031" y="291030"/>
                    <a:pt x="631805" y="266517"/>
                    <a:pt x="612642" y="252766"/>
                  </a:cubicBezTo>
                  <a:cubicBezTo>
                    <a:pt x="441714" y="252766"/>
                    <a:pt x="303551" y="299144"/>
                    <a:pt x="282677" y="344325"/>
                  </a:cubicBezTo>
                  <a:cubicBezTo>
                    <a:pt x="244094" y="427684"/>
                    <a:pt x="279512" y="675798"/>
                    <a:pt x="318865" y="838418"/>
                  </a:cubicBezTo>
                  <a:close/>
                  <a:moveTo>
                    <a:pt x="612129" y="910674"/>
                  </a:moveTo>
                  <a:cubicBezTo>
                    <a:pt x="611445" y="910845"/>
                    <a:pt x="610846" y="911101"/>
                    <a:pt x="610332" y="911271"/>
                  </a:cubicBezTo>
                  <a:cubicBezTo>
                    <a:pt x="610846" y="911101"/>
                    <a:pt x="611530" y="910930"/>
                    <a:pt x="612129" y="910674"/>
                  </a:cubicBezTo>
                  <a:close/>
                </a:path>
              </a:pathLst>
            </a:custGeom>
            <a:solidFill>
              <a:srgbClr val="103A5D"/>
            </a:solidFill>
            <a:ln w="0"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E8B96267-919D-B5FF-3F91-3660602A390F}"/>
                </a:ext>
              </a:extLst>
            </p:cNvPr>
            <p:cNvSpPr/>
            <p:nvPr/>
          </p:nvSpPr>
          <p:spPr>
            <a:xfrm>
              <a:off x="11652415" y="4338112"/>
              <a:ext cx="456901" cy="446446"/>
            </a:xfrm>
            <a:custGeom>
              <a:avLst/>
              <a:gdLst>
                <a:gd name="connsiteX0" fmla="*/ 266291 w 768468"/>
                <a:gd name="connsiteY0" fmla="*/ 750886 h 750885"/>
                <a:gd name="connsiteX1" fmla="*/ 170732 w 768468"/>
                <a:gd name="connsiteY1" fmla="*/ 719882 h 750885"/>
                <a:gd name="connsiteX2" fmla="*/ 3055 w 768468"/>
                <a:gd name="connsiteY2" fmla="*/ 390373 h 750885"/>
                <a:gd name="connsiteX3" fmla="*/ 146008 w 768468"/>
                <a:gd name="connsiteY3" fmla="*/ 92124 h 750885"/>
                <a:gd name="connsiteX4" fmla="*/ 338495 w 768468"/>
                <a:gd name="connsiteY4" fmla="*/ 3811 h 750885"/>
                <a:gd name="connsiteX5" fmla="*/ 734419 w 768468"/>
                <a:gd name="connsiteY5" fmla="*/ 264992 h 750885"/>
                <a:gd name="connsiteX6" fmla="*/ 682319 w 768468"/>
                <a:gd name="connsiteY6" fmla="*/ 585362 h 750885"/>
                <a:gd name="connsiteX7" fmla="*/ 560668 w 768468"/>
                <a:gd name="connsiteY7" fmla="*/ 712280 h 750885"/>
                <a:gd name="connsiteX8" fmla="*/ 530896 w 768468"/>
                <a:gd name="connsiteY8" fmla="*/ 737049 h 750885"/>
                <a:gd name="connsiteX9" fmla="*/ 492142 w 768468"/>
                <a:gd name="connsiteY9" fmla="*/ 737049 h 750885"/>
                <a:gd name="connsiteX10" fmla="*/ 300939 w 768468"/>
                <a:gd name="connsiteY10" fmla="*/ 746615 h 750885"/>
                <a:gd name="connsiteX11" fmla="*/ 266377 w 768468"/>
                <a:gd name="connsiteY11" fmla="*/ 750800 h 750885"/>
                <a:gd name="connsiteX12" fmla="*/ 373656 w 768468"/>
                <a:gd name="connsiteY12" fmla="*/ 216138 h 750885"/>
                <a:gd name="connsiteX13" fmla="*/ 214705 w 768468"/>
                <a:gd name="connsiteY13" fmla="*/ 360138 h 750885"/>
                <a:gd name="connsiteX14" fmla="*/ 280663 w 768468"/>
                <a:gd name="connsiteY14" fmla="*/ 533689 h 750885"/>
                <a:gd name="connsiteX15" fmla="*/ 450907 w 768468"/>
                <a:gd name="connsiteY15" fmla="*/ 523868 h 750885"/>
                <a:gd name="connsiteX16" fmla="*/ 553995 w 768468"/>
                <a:gd name="connsiteY16" fmla="*/ 379953 h 750885"/>
                <a:gd name="connsiteX17" fmla="*/ 373656 w 768468"/>
                <a:gd name="connsiteY17" fmla="*/ 216138 h 7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8468" h="750885">
                  <a:moveTo>
                    <a:pt x="266291" y="750886"/>
                  </a:moveTo>
                  <a:cubicBezTo>
                    <a:pt x="234124" y="750886"/>
                    <a:pt x="201188" y="740294"/>
                    <a:pt x="170732" y="719882"/>
                  </a:cubicBezTo>
                  <a:cubicBezTo>
                    <a:pt x="88433" y="664622"/>
                    <a:pt x="24185" y="538387"/>
                    <a:pt x="3055" y="390373"/>
                  </a:cubicBezTo>
                  <a:cubicBezTo>
                    <a:pt x="-13457" y="275156"/>
                    <a:pt x="37360" y="169248"/>
                    <a:pt x="146008" y="92124"/>
                  </a:cubicBezTo>
                  <a:cubicBezTo>
                    <a:pt x="229334" y="33021"/>
                    <a:pt x="320957" y="8252"/>
                    <a:pt x="338495" y="3811"/>
                  </a:cubicBezTo>
                  <a:cubicBezTo>
                    <a:pt x="470926" y="-29243"/>
                    <a:pt x="664867" y="160707"/>
                    <a:pt x="734419" y="264992"/>
                  </a:cubicBezTo>
                  <a:cubicBezTo>
                    <a:pt x="775654" y="326743"/>
                    <a:pt x="800121" y="432480"/>
                    <a:pt x="682319" y="585362"/>
                  </a:cubicBezTo>
                  <a:cubicBezTo>
                    <a:pt x="627824" y="656081"/>
                    <a:pt x="563320" y="709974"/>
                    <a:pt x="560668" y="712280"/>
                  </a:cubicBezTo>
                  <a:lnTo>
                    <a:pt x="530896" y="737049"/>
                  </a:lnTo>
                  <a:lnTo>
                    <a:pt x="492142" y="737049"/>
                  </a:lnTo>
                  <a:cubicBezTo>
                    <a:pt x="410956" y="737049"/>
                    <a:pt x="321556" y="741576"/>
                    <a:pt x="300939" y="746615"/>
                  </a:cubicBezTo>
                  <a:cubicBezTo>
                    <a:pt x="289646" y="749433"/>
                    <a:pt x="278011" y="750800"/>
                    <a:pt x="266377" y="750800"/>
                  </a:cubicBezTo>
                  <a:close/>
                  <a:moveTo>
                    <a:pt x="373656" y="216138"/>
                  </a:moveTo>
                  <a:cubicBezTo>
                    <a:pt x="327716" y="231341"/>
                    <a:pt x="203326" y="280280"/>
                    <a:pt x="214705" y="360138"/>
                  </a:cubicBezTo>
                  <a:cubicBezTo>
                    <a:pt x="228820" y="458615"/>
                    <a:pt x="262698" y="513021"/>
                    <a:pt x="280663" y="533689"/>
                  </a:cubicBezTo>
                  <a:cubicBezTo>
                    <a:pt x="330710" y="526857"/>
                    <a:pt x="402401" y="524551"/>
                    <a:pt x="450907" y="523868"/>
                  </a:cubicBezTo>
                  <a:cubicBezTo>
                    <a:pt x="508996" y="468522"/>
                    <a:pt x="551942" y="405491"/>
                    <a:pt x="553995" y="379953"/>
                  </a:cubicBezTo>
                  <a:cubicBezTo>
                    <a:pt x="610971" y="172750"/>
                    <a:pt x="442181" y="183256"/>
                    <a:pt x="373656" y="216138"/>
                  </a:cubicBezTo>
                  <a:close/>
                </a:path>
              </a:pathLst>
            </a:custGeom>
            <a:solidFill>
              <a:srgbClr val="103A5D"/>
            </a:solidFill>
            <a:ln w="0" cap="flat">
              <a:noFill/>
              <a:prstDash val="solid"/>
              <a:miter/>
            </a:ln>
          </p:spPr>
          <p:txBody>
            <a:bodyPr rtlCol="0" anchor="ctr"/>
            <a:lstStyle/>
            <a:p>
              <a:endParaRPr lang="en-US" dirty="0"/>
            </a:p>
          </p:txBody>
        </p:sp>
        <p:grpSp>
          <p:nvGrpSpPr>
            <p:cNvPr id="13" name="Group 12">
              <a:extLst>
                <a:ext uri="{FF2B5EF4-FFF2-40B4-BE49-F238E27FC236}">
                  <a16:creationId xmlns:a16="http://schemas.microsoft.com/office/drawing/2014/main" id="{BF0C0291-459C-7513-BCCA-9EFCD79D14B3}"/>
                </a:ext>
              </a:extLst>
            </p:cNvPr>
            <p:cNvGrpSpPr/>
            <p:nvPr/>
          </p:nvGrpSpPr>
          <p:grpSpPr>
            <a:xfrm>
              <a:off x="12305628" y="4491789"/>
              <a:ext cx="3460681" cy="2182741"/>
              <a:chOff x="12305628" y="4491789"/>
              <a:chExt cx="3460681" cy="2182741"/>
            </a:xfrm>
          </p:grpSpPr>
          <p:sp>
            <p:nvSpPr>
              <p:cNvPr id="65" name="Freeform 64">
                <a:extLst>
                  <a:ext uri="{FF2B5EF4-FFF2-40B4-BE49-F238E27FC236}">
                    <a16:creationId xmlns:a16="http://schemas.microsoft.com/office/drawing/2014/main" id="{21534C09-1070-14EF-9FD4-A964FE43B677}"/>
                  </a:ext>
                </a:extLst>
              </p:cNvPr>
              <p:cNvSpPr/>
              <p:nvPr/>
            </p:nvSpPr>
            <p:spPr>
              <a:xfrm>
                <a:off x="12394195" y="4561335"/>
                <a:ext cx="3256796" cy="2081304"/>
              </a:xfrm>
              <a:custGeom>
                <a:avLst/>
                <a:gdLst>
                  <a:gd name="connsiteX0" fmla="*/ 274358 w 5477662"/>
                  <a:gd name="connsiteY0" fmla="*/ 2801081 h 3500582"/>
                  <a:gd name="connsiteX1" fmla="*/ 0 w 5477662"/>
                  <a:gd name="connsiteY1" fmla="*/ 2163501 h 3500582"/>
                  <a:gd name="connsiteX2" fmla="*/ 165539 w 5477662"/>
                  <a:gd name="connsiteY2" fmla="*/ 1607573 h 3500582"/>
                  <a:gd name="connsiteX3" fmla="*/ 601928 w 5477662"/>
                  <a:gd name="connsiteY3" fmla="*/ 1337167 h 3500582"/>
                  <a:gd name="connsiteX4" fmla="*/ 1008203 w 5477662"/>
                  <a:gd name="connsiteY4" fmla="*/ 1186932 h 3500582"/>
                  <a:gd name="connsiteX5" fmla="*/ 1384451 w 5477662"/>
                  <a:gd name="connsiteY5" fmla="*/ 360598 h 3500582"/>
                  <a:gd name="connsiteX6" fmla="*/ 2212145 w 5477662"/>
                  <a:gd name="connsiteY6" fmla="*/ 0 h 3500582"/>
                  <a:gd name="connsiteX7" fmla="*/ 3416000 w 5477662"/>
                  <a:gd name="connsiteY7" fmla="*/ 225395 h 3500582"/>
                  <a:gd name="connsiteX8" fmla="*/ 3686850 w 5477662"/>
                  <a:gd name="connsiteY8" fmla="*/ 570961 h 3500582"/>
                  <a:gd name="connsiteX9" fmla="*/ 4138296 w 5477662"/>
                  <a:gd name="connsiteY9" fmla="*/ 330619 h 3500582"/>
                  <a:gd name="connsiteX10" fmla="*/ 4785395 w 5477662"/>
                  <a:gd name="connsiteY10" fmla="*/ 751260 h 3500582"/>
                  <a:gd name="connsiteX11" fmla="*/ 4950933 w 5477662"/>
                  <a:gd name="connsiteY11" fmla="*/ 1547530 h 3500582"/>
                  <a:gd name="connsiteX12" fmla="*/ 5462606 w 5477662"/>
                  <a:gd name="connsiteY12" fmla="*/ 1878064 h 3500582"/>
                  <a:gd name="connsiteX13" fmla="*/ 5477663 w 5477662"/>
                  <a:gd name="connsiteY13" fmla="*/ 2614206 h 3500582"/>
                  <a:gd name="connsiteX14" fmla="*/ 4981047 w 5477662"/>
                  <a:gd name="connsiteY14" fmla="*/ 2929707 h 3500582"/>
                  <a:gd name="connsiteX15" fmla="*/ 4273722 w 5477662"/>
                  <a:gd name="connsiteY15" fmla="*/ 2989836 h 3500582"/>
                  <a:gd name="connsiteX16" fmla="*/ 3777106 w 5477662"/>
                  <a:gd name="connsiteY16" fmla="*/ 3094974 h 3500582"/>
                  <a:gd name="connsiteX17" fmla="*/ 3190234 w 5477662"/>
                  <a:gd name="connsiteY17" fmla="*/ 3064910 h 3500582"/>
                  <a:gd name="connsiteX18" fmla="*/ 2708675 w 5477662"/>
                  <a:gd name="connsiteY18" fmla="*/ 3500583 h 3500582"/>
                  <a:gd name="connsiteX19" fmla="*/ 2046521 w 5477662"/>
                  <a:gd name="connsiteY19" fmla="*/ 3109921 h 3500582"/>
                  <a:gd name="connsiteX20" fmla="*/ 1549904 w 5477662"/>
                  <a:gd name="connsiteY20" fmla="*/ 3320284 h 3500582"/>
                  <a:gd name="connsiteX21" fmla="*/ 1068345 w 5477662"/>
                  <a:gd name="connsiteY21" fmla="*/ 3200113 h 3500582"/>
                  <a:gd name="connsiteX22" fmla="*/ 767381 w 5477662"/>
                  <a:gd name="connsiteY22" fmla="*/ 3019814 h 3500582"/>
                  <a:gd name="connsiteX23" fmla="*/ 346049 w 5477662"/>
                  <a:gd name="connsiteY23" fmla="*/ 2944654 h 3500582"/>
                  <a:gd name="connsiteX24" fmla="*/ 274273 w 5477662"/>
                  <a:gd name="connsiteY24" fmla="*/ 2800996 h 350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77662" h="3500582">
                    <a:moveTo>
                      <a:pt x="274358" y="2801081"/>
                    </a:moveTo>
                    <a:lnTo>
                      <a:pt x="0" y="2163501"/>
                    </a:lnTo>
                    <a:lnTo>
                      <a:pt x="165539" y="1607573"/>
                    </a:lnTo>
                    <a:lnTo>
                      <a:pt x="601928" y="1337167"/>
                    </a:lnTo>
                    <a:lnTo>
                      <a:pt x="1008203" y="1186932"/>
                    </a:lnTo>
                    <a:lnTo>
                      <a:pt x="1384451" y="360598"/>
                    </a:lnTo>
                    <a:lnTo>
                      <a:pt x="2212145" y="0"/>
                    </a:lnTo>
                    <a:lnTo>
                      <a:pt x="3416000" y="225395"/>
                    </a:lnTo>
                    <a:lnTo>
                      <a:pt x="3686850" y="570961"/>
                    </a:lnTo>
                    <a:lnTo>
                      <a:pt x="4138296" y="330619"/>
                    </a:lnTo>
                    <a:lnTo>
                      <a:pt x="4785395" y="751260"/>
                    </a:lnTo>
                    <a:lnTo>
                      <a:pt x="4950933" y="1547530"/>
                    </a:lnTo>
                    <a:lnTo>
                      <a:pt x="5462606" y="1878064"/>
                    </a:lnTo>
                    <a:lnTo>
                      <a:pt x="5477663" y="2614206"/>
                    </a:lnTo>
                    <a:lnTo>
                      <a:pt x="4981047" y="2929707"/>
                    </a:lnTo>
                    <a:cubicBezTo>
                      <a:pt x="4981047" y="2929707"/>
                      <a:pt x="4318892" y="2959771"/>
                      <a:pt x="4273722" y="2989836"/>
                    </a:cubicBezTo>
                    <a:cubicBezTo>
                      <a:pt x="4228551" y="3019900"/>
                      <a:pt x="3777106" y="3094974"/>
                      <a:pt x="3777106" y="3094974"/>
                    </a:cubicBezTo>
                    <a:lnTo>
                      <a:pt x="3190234" y="3064910"/>
                    </a:lnTo>
                    <a:lnTo>
                      <a:pt x="2708675" y="3500583"/>
                    </a:lnTo>
                    <a:lnTo>
                      <a:pt x="2046521" y="3109921"/>
                    </a:lnTo>
                    <a:lnTo>
                      <a:pt x="1549904" y="3320284"/>
                    </a:lnTo>
                    <a:lnTo>
                      <a:pt x="1068345" y="3200113"/>
                    </a:lnTo>
                    <a:lnTo>
                      <a:pt x="767381" y="3019814"/>
                    </a:lnTo>
                    <a:lnTo>
                      <a:pt x="346049" y="2944654"/>
                    </a:lnTo>
                    <a:lnTo>
                      <a:pt x="274273" y="2800996"/>
                    </a:lnTo>
                    <a:close/>
                  </a:path>
                </a:pathLst>
              </a:custGeom>
              <a:solidFill>
                <a:srgbClr val="0078D0"/>
              </a:solidFill>
              <a:ln w="0"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8AAC6DF8-36DD-C6B4-F2AE-3DD0A7D62953}"/>
                  </a:ext>
                </a:extLst>
              </p:cNvPr>
              <p:cNvSpPr/>
              <p:nvPr/>
            </p:nvSpPr>
            <p:spPr>
              <a:xfrm>
                <a:off x="12305628" y="4491789"/>
                <a:ext cx="3460681" cy="2182741"/>
              </a:xfrm>
              <a:custGeom>
                <a:avLst/>
                <a:gdLst>
                  <a:gd name="connsiteX0" fmla="*/ 2759171 w 5820580"/>
                  <a:gd name="connsiteY0" fmla="*/ 3671191 h 3671190"/>
                  <a:gd name="connsiteX1" fmla="*/ 2172728 w 5820580"/>
                  <a:gd name="connsiteY1" fmla="*/ 3306152 h 3671190"/>
                  <a:gd name="connsiteX2" fmla="*/ 1947133 w 5820580"/>
                  <a:gd name="connsiteY2" fmla="*/ 3465696 h 3671190"/>
                  <a:gd name="connsiteX3" fmla="*/ 1936696 w 5820580"/>
                  <a:gd name="connsiteY3" fmla="*/ 3470137 h 3671190"/>
                  <a:gd name="connsiteX4" fmla="*/ 1485763 w 5820580"/>
                  <a:gd name="connsiteY4" fmla="*/ 3555290 h 3671190"/>
                  <a:gd name="connsiteX5" fmla="*/ 1151008 w 5820580"/>
                  <a:gd name="connsiteY5" fmla="*/ 3320927 h 3671190"/>
                  <a:gd name="connsiteX6" fmla="*/ 1122263 w 5820580"/>
                  <a:gd name="connsiteY6" fmla="*/ 3277027 h 3671190"/>
                  <a:gd name="connsiteX7" fmla="*/ 655161 w 5820580"/>
                  <a:gd name="connsiteY7" fmla="*/ 3207333 h 3671190"/>
                  <a:gd name="connsiteX8" fmla="*/ 302868 w 5820580"/>
                  <a:gd name="connsiteY8" fmla="*/ 3103561 h 3671190"/>
                  <a:gd name="connsiteX9" fmla="*/ 248116 w 5820580"/>
                  <a:gd name="connsiteY9" fmla="*/ 3085711 h 3671190"/>
                  <a:gd name="connsiteX10" fmla="*/ 232973 w 5820580"/>
                  <a:gd name="connsiteY10" fmla="*/ 3030195 h 3671190"/>
                  <a:gd name="connsiteX11" fmla="*/ 44935 w 5820580"/>
                  <a:gd name="connsiteY11" fmla="*/ 2467091 h 3671190"/>
                  <a:gd name="connsiteX12" fmla="*/ 194647 w 5820580"/>
                  <a:gd name="connsiteY12" fmla="*/ 1702337 h 3671190"/>
                  <a:gd name="connsiteX13" fmla="*/ 207565 w 5820580"/>
                  <a:gd name="connsiteY13" fmla="*/ 1682181 h 3671190"/>
                  <a:gd name="connsiteX14" fmla="*/ 945603 w 5820580"/>
                  <a:gd name="connsiteY14" fmla="*/ 1340117 h 3671190"/>
                  <a:gd name="connsiteX15" fmla="*/ 1039536 w 5820580"/>
                  <a:gd name="connsiteY15" fmla="*/ 1310053 h 3671190"/>
                  <a:gd name="connsiteX16" fmla="*/ 1053224 w 5820580"/>
                  <a:gd name="connsiteY16" fmla="*/ 1238651 h 3671190"/>
                  <a:gd name="connsiteX17" fmla="*/ 1139030 w 5820580"/>
                  <a:gd name="connsiteY17" fmla="*/ 834409 h 3671190"/>
                  <a:gd name="connsiteX18" fmla="*/ 1704086 w 5820580"/>
                  <a:gd name="connsiteY18" fmla="*/ 233726 h 3671190"/>
                  <a:gd name="connsiteX19" fmla="*/ 2028149 w 5820580"/>
                  <a:gd name="connsiteY19" fmla="*/ 67690 h 3671190"/>
                  <a:gd name="connsiteX20" fmla="*/ 2226710 w 5820580"/>
                  <a:gd name="connsiteY20" fmla="*/ 558 h 3671190"/>
                  <a:gd name="connsiteX21" fmla="*/ 2239200 w 5820580"/>
                  <a:gd name="connsiteY21" fmla="*/ 473 h 3671190"/>
                  <a:gd name="connsiteX22" fmla="*/ 3238078 w 5820580"/>
                  <a:gd name="connsiteY22" fmla="*/ 80758 h 3671190"/>
                  <a:gd name="connsiteX23" fmla="*/ 3839322 w 5820580"/>
                  <a:gd name="connsiteY23" fmla="*/ 528814 h 3671190"/>
                  <a:gd name="connsiteX24" fmla="*/ 4056019 w 5820580"/>
                  <a:gd name="connsiteY24" fmla="*/ 431875 h 3671190"/>
                  <a:gd name="connsiteX25" fmla="*/ 4847868 w 5820580"/>
                  <a:gd name="connsiteY25" fmla="*/ 634466 h 3671190"/>
                  <a:gd name="connsiteX26" fmla="*/ 4915537 w 5820580"/>
                  <a:gd name="connsiteY26" fmla="*/ 680416 h 3671190"/>
                  <a:gd name="connsiteX27" fmla="*/ 5131123 w 5820580"/>
                  <a:gd name="connsiteY27" fmla="*/ 1263846 h 3671190"/>
                  <a:gd name="connsiteX28" fmla="*/ 5187243 w 5820580"/>
                  <a:gd name="connsiteY28" fmla="*/ 1651604 h 3671190"/>
                  <a:gd name="connsiteX29" fmla="*/ 5592920 w 5820580"/>
                  <a:gd name="connsiteY29" fmla="*/ 1813626 h 3671190"/>
                  <a:gd name="connsiteX30" fmla="*/ 5607292 w 5820580"/>
                  <a:gd name="connsiteY30" fmla="*/ 1826693 h 3671190"/>
                  <a:gd name="connsiteX31" fmla="*/ 5758972 w 5820580"/>
                  <a:gd name="connsiteY31" fmla="*/ 2046963 h 3671190"/>
                  <a:gd name="connsiteX32" fmla="*/ 5761966 w 5820580"/>
                  <a:gd name="connsiteY32" fmla="*/ 2621597 h 3671190"/>
                  <a:gd name="connsiteX33" fmla="*/ 5372030 w 5820580"/>
                  <a:gd name="connsiteY33" fmla="*/ 3098180 h 3671190"/>
                  <a:gd name="connsiteX34" fmla="*/ 4878837 w 5820580"/>
                  <a:gd name="connsiteY34" fmla="*/ 3223647 h 3671190"/>
                  <a:gd name="connsiteX35" fmla="*/ 4575990 w 5820580"/>
                  <a:gd name="connsiteY35" fmla="*/ 3185810 h 3671190"/>
                  <a:gd name="connsiteX36" fmla="*/ 4461097 w 5820580"/>
                  <a:gd name="connsiteY36" fmla="*/ 3268999 h 3671190"/>
                  <a:gd name="connsiteX37" fmla="*/ 4442276 w 5820580"/>
                  <a:gd name="connsiteY37" fmla="*/ 3287789 h 3671190"/>
                  <a:gd name="connsiteX38" fmla="*/ 4416868 w 5820580"/>
                  <a:gd name="connsiteY38" fmla="*/ 3295561 h 3671190"/>
                  <a:gd name="connsiteX39" fmla="*/ 3666853 w 5820580"/>
                  <a:gd name="connsiteY39" fmla="*/ 3251234 h 3671190"/>
                  <a:gd name="connsiteX40" fmla="*/ 3351517 w 5820580"/>
                  <a:gd name="connsiteY40" fmla="*/ 3521042 h 3671190"/>
                  <a:gd name="connsiteX41" fmla="*/ 3346128 w 5820580"/>
                  <a:gd name="connsiteY41" fmla="*/ 3524629 h 3671190"/>
                  <a:gd name="connsiteX42" fmla="*/ 2796556 w 5820580"/>
                  <a:gd name="connsiteY42" fmla="*/ 3669824 h 3671190"/>
                  <a:gd name="connsiteX43" fmla="*/ 2759085 w 5820580"/>
                  <a:gd name="connsiteY43" fmla="*/ 3671191 h 3671190"/>
                  <a:gd name="connsiteX44" fmla="*/ 2192490 w 5820580"/>
                  <a:gd name="connsiteY44" fmla="*/ 2780031 h 3671190"/>
                  <a:gd name="connsiteX45" fmla="*/ 2294465 w 5820580"/>
                  <a:gd name="connsiteY45" fmla="*/ 3103219 h 3671190"/>
                  <a:gd name="connsiteX46" fmla="*/ 2445032 w 5820580"/>
                  <a:gd name="connsiteY46" fmla="*/ 3297269 h 3671190"/>
                  <a:gd name="connsiteX47" fmla="*/ 2780815 w 5820580"/>
                  <a:gd name="connsiteY47" fmla="*/ 3456899 h 3671190"/>
                  <a:gd name="connsiteX48" fmla="*/ 3190256 w 5820580"/>
                  <a:gd name="connsiteY48" fmla="*/ 3199476 h 3671190"/>
                  <a:gd name="connsiteX49" fmla="*/ 3465983 w 5820580"/>
                  <a:gd name="connsiteY49" fmla="*/ 2937355 h 3671190"/>
                  <a:gd name="connsiteX50" fmla="*/ 3684905 w 5820580"/>
                  <a:gd name="connsiteY50" fmla="*/ 3030878 h 3671190"/>
                  <a:gd name="connsiteX51" fmla="*/ 4332858 w 5820580"/>
                  <a:gd name="connsiteY51" fmla="*/ 3097582 h 3671190"/>
                  <a:gd name="connsiteX52" fmla="*/ 4507037 w 5820580"/>
                  <a:gd name="connsiteY52" fmla="*/ 2975960 h 3671190"/>
                  <a:gd name="connsiteX53" fmla="*/ 4579413 w 5820580"/>
                  <a:gd name="connsiteY53" fmla="*/ 2930010 h 3671190"/>
                  <a:gd name="connsiteX54" fmla="*/ 4628005 w 5820580"/>
                  <a:gd name="connsiteY54" fmla="*/ 2978522 h 3671190"/>
                  <a:gd name="connsiteX55" fmla="*/ 4888675 w 5820580"/>
                  <a:gd name="connsiteY55" fmla="*/ 3010380 h 3671190"/>
                  <a:gd name="connsiteX56" fmla="*/ 5563918 w 5820580"/>
                  <a:gd name="connsiteY56" fmla="*/ 2541227 h 3671190"/>
                  <a:gd name="connsiteX57" fmla="*/ 5474861 w 5820580"/>
                  <a:gd name="connsiteY57" fmla="*/ 1996401 h 3671190"/>
                  <a:gd name="connsiteX58" fmla="*/ 5290844 w 5820580"/>
                  <a:gd name="connsiteY58" fmla="*/ 1823277 h 3671190"/>
                  <a:gd name="connsiteX59" fmla="*/ 4981753 w 5820580"/>
                  <a:gd name="connsiteY59" fmla="*/ 1737867 h 3671190"/>
                  <a:gd name="connsiteX60" fmla="*/ 4924264 w 5820580"/>
                  <a:gd name="connsiteY60" fmla="*/ 1322437 h 3671190"/>
                  <a:gd name="connsiteX61" fmla="*/ 4797051 w 5820580"/>
                  <a:gd name="connsiteY61" fmla="*/ 858152 h 3671190"/>
                  <a:gd name="connsiteX62" fmla="*/ 4725702 w 5820580"/>
                  <a:gd name="connsiteY62" fmla="*/ 809640 h 3671190"/>
                  <a:gd name="connsiteX63" fmla="*/ 4167063 w 5820580"/>
                  <a:gd name="connsiteY63" fmla="*/ 614736 h 3671190"/>
                  <a:gd name="connsiteX64" fmla="*/ 4153803 w 5820580"/>
                  <a:gd name="connsiteY64" fmla="*/ 624302 h 3671190"/>
                  <a:gd name="connsiteX65" fmla="*/ 4138318 w 5820580"/>
                  <a:gd name="connsiteY65" fmla="*/ 629426 h 3671190"/>
                  <a:gd name="connsiteX66" fmla="*/ 3868066 w 5820580"/>
                  <a:gd name="connsiteY66" fmla="*/ 758565 h 3671190"/>
                  <a:gd name="connsiteX67" fmla="*/ 3780464 w 5820580"/>
                  <a:gd name="connsiteY67" fmla="*/ 814081 h 3671190"/>
                  <a:gd name="connsiteX68" fmla="*/ 3722204 w 5820580"/>
                  <a:gd name="connsiteY68" fmla="*/ 728330 h 3671190"/>
                  <a:gd name="connsiteX69" fmla="*/ 3137814 w 5820580"/>
                  <a:gd name="connsiteY69" fmla="*/ 381569 h 3671190"/>
                  <a:gd name="connsiteX70" fmla="*/ 2241595 w 5820580"/>
                  <a:gd name="connsiteY70" fmla="*/ 213996 h 3671190"/>
                  <a:gd name="connsiteX71" fmla="*/ 2239286 w 5820580"/>
                  <a:gd name="connsiteY71" fmla="*/ 213996 h 3671190"/>
                  <a:gd name="connsiteX72" fmla="*/ 1789978 w 5820580"/>
                  <a:gd name="connsiteY72" fmla="*/ 431704 h 3671190"/>
                  <a:gd name="connsiteX73" fmla="*/ 1347087 w 5820580"/>
                  <a:gd name="connsiteY73" fmla="*/ 884971 h 3671190"/>
                  <a:gd name="connsiteX74" fmla="*/ 1263762 w 5820580"/>
                  <a:gd name="connsiteY74" fmla="*/ 1277341 h 3671190"/>
                  <a:gd name="connsiteX75" fmla="*/ 1174705 w 5820580"/>
                  <a:gd name="connsiteY75" fmla="*/ 1484287 h 3671190"/>
                  <a:gd name="connsiteX76" fmla="*/ 1010107 w 5820580"/>
                  <a:gd name="connsiteY76" fmla="*/ 1544074 h 3671190"/>
                  <a:gd name="connsiteX77" fmla="*/ 628898 w 5820580"/>
                  <a:gd name="connsiteY77" fmla="*/ 1673725 h 3671190"/>
                  <a:gd name="connsiteX78" fmla="*/ 387818 w 5820580"/>
                  <a:gd name="connsiteY78" fmla="*/ 1797654 h 3671190"/>
                  <a:gd name="connsiteX79" fmla="*/ 374815 w 5820580"/>
                  <a:gd name="connsiteY79" fmla="*/ 1817896 h 3671190"/>
                  <a:gd name="connsiteX80" fmla="*/ 244266 w 5820580"/>
                  <a:gd name="connsiteY80" fmla="*/ 2389540 h 3671190"/>
                  <a:gd name="connsiteX81" fmla="*/ 423493 w 5820580"/>
                  <a:gd name="connsiteY81" fmla="*/ 2918138 h 3671190"/>
                  <a:gd name="connsiteX82" fmla="*/ 1076750 w 5820580"/>
                  <a:gd name="connsiteY82" fmla="*/ 3068543 h 3671190"/>
                  <a:gd name="connsiteX83" fmla="*/ 1255121 w 5820580"/>
                  <a:gd name="connsiteY83" fmla="*/ 3104928 h 3671190"/>
                  <a:gd name="connsiteX84" fmla="*/ 1332031 w 5820580"/>
                  <a:gd name="connsiteY84" fmla="*/ 3207163 h 3671190"/>
                  <a:gd name="connsiteX85" fmla="*/ 1485935 w 5820580"/>
                  <a:gd name="connsiteY85" fmla="*/ 3341938 h 3671190"/>
                  <a:gd name="connsiteX86" fmla="*/ 1843361 w 5820580"/>
                  <a:gd name="connsiteY86" fmla="*/ 3277710 h 3671190"/>
                  <a:gd name="connsiteX87" fmla="*/ 2192661 w 5820580"/>
                  <a:gd name="connsiteY87" fmla="*/ 2780202 h 3671190"/>
                  <a:gd name="connsiteX88" fmla="*/ 1066142 w 5820580"/>
                  <a:gd name="connsiteY88" fmla="*/ 1300743 h 3671190"/>
                  <a:gd name="connsiteX89" fmla="*/ 1066142 w 5820580"/>
                  <a:gd name="connsiteY89" fmla="*/ 1300743 h 3671190"/>
                  <a:gd name="connsiteX90" fmla="*/ 1066142 w 5820580"/>
                  <a:gd name="connsiteY90" fmla="*/ 1300743 h 3671190"/>
                  <a:gd name="connsiteX91" fmla="*/ 1066142 w 5820580"/>
                  <a:gd name="connsiteY91" fmla="*/ 1300743 h 3671190"/>
                  <a:gd name="connsiteX92" fmla="*/ 1066142 w 5820580"/>
                  <a:gd name="connsiteY92" fmla="*/ 1300743 h 3671190"/>
                  <a:gd name="connsiteX93" fmla="*/ 1066142 w 5820580"/>
                  <a:gd name="connsiteY93" fmla="*/ 1300743 h 367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820580" h="3671190">
                    <a:moveTo>
                      <a:pt x="2759171" y="3671191"/>
                    </a:moveTo>
                    <a:cubicBezTo>
                      <a:pt x="2481477" y="3671191"/>
                      <a:pt x="2272650" y="3442636"/>
                      <a:pt x="2172728" y="3306152"/>
                    </a:cubicBezTo>
                    <a:lnTo>
                      <a:pt x="1947133" y="3465696"/>
                    </a:lnTo>
                    <a:lnTo>
                      <a:pt x="1936696" y="3470137"/>
                    </a:lnTo>
                    <a:cubicBezTo>
                      <a:pt x="1928569" y="3473639"/>
                      <a:pt x="1734799" y="3555290"/>
                      <a:pt x="1485763" y="3555290"/>
                    </a:cubicBezTo>
                    <a:cubicBezTo>
                      <a:pt x="1299094" y="3555290"/>
                      <a:pt x="1206358" y="3408557"/>
                      <a:pt x="1151008" y="3320927"/>
                    </a:cubicBezTo>
                    <a:cubicBezTo>
                      <a:pt x="1142196" y="3307006"/>
                      <a:pt x="1131331" y="3289839"/>
                      <a:pt x="1122263" y="3277027"/>
                    </a:cubicBezTo>
                    <a:cubicBezTo>
                      <a:pt x="1058186" y="3290095"/>
                      <a:pt x="939700" y="3282750"/>
                      <a:pt x="655161" y="3207333"/>
                    </a:cubicBezTo>
                    <a:cubicBezTo>
                      <a:pt x="473881" y="3159333"/>
                      <a:pt x="309797" y="3105867"/>
                      <a:pt x="302868" y="3103561"/>
                    </a:cubicBezTo>
                    <a:lnTo>
                      <a:pt x="248116" y="3085711"/>
                    </a:lnTo>
                    <a:lnTo>
                      <a:pt x="232973" y="3030195"/>
                    </a:lnTo>
                    <a:cubicBezTo>
                      <a:pt x="232204" y="3027462"/>
                      <a:pt x="156321" y="2751334"/>
                      <a:pt x="44935" y="2467091"/>
                    </a:cubicBezTo>
                    <a:cubicBezTo>
                      <a:pt x="-84502" y="2136814"/>
                      <a:pt x="97120" y="1854195"/>
                      <a:pt x="194647" y="1702337"/>
                    </a:cubicBezTo>
                    <a:cubicBezTo>
                      <a:pt x="199096" y="1695419"/>
                      <a:pt x="203459" y="1688672"/>
                      <a:pt x="207565" y="1682181"/>
                    </a:cubicBezTo>
                    <a:cubicBezTo>
                      <a:pt x="280967" y="1567049"/>
                      <a:pt x="523586" y="1473099"/>
                      <a:pt x="945603" y="1340117"/>
                    </a:cubicBezTo>
                    <a:cubicBezTo>
                      <a:pt x="978881" y="1329611"/>
                      <a:pt x="1015069" y="1318252"/>
                      <a:pt x="1039536" y="1310053"/>
                    </a:cubicBezTo>
                    <a:cubicBezTo>
                      <a:pt x="1043472" y="1292117"/>
                      <a:pt x="1048262" y="1265896"/>
                      <a:pt x="1053224" y="1238651"/>
                    </a:cubicBezTo>
                    <a:cubicBezTo>
                      <a:pt x="1068281" y="1156572"/>
                      <a:pt x="1090952" y="1032558"/>
                      <a:pt x="1139030" y="834409"/>
                    </a:cubicBezTo>
                    <a:cubicBezTo>
                      <a:pt x="1188991" y="628743"/>
                      <a:pt x="1379083" y="426580"/>
                      <a:pt x="1704086" y="233726"/>
                    </a:cubicBezTo>
                    <a:cubicBezTo>
                      <a:pt x="1832325" y="157626"/>
                      <a:pt x="1951068" y="101427"/>
                      <a:pt x="2028149" y="67690"/>
                    </a:cubicBezTo>
                    <a:cubicBezTo>
                      <a:pt x="2182138" y="558"/>
                      <a:pt x="2212252" y="558"/>
                      <a:pt x="2226710" y="558"/>
                    </a:cubicBezTo>
                    <a:cubicBezTo>
                      <a:pt x="2228934" y="558"/>
                      <a:pt x="2233126" y="558"/>
                      <a:pt x="2239200" y="473"/>
                    </a:cubicBezTo>
                    <a:cubicBezTo>
                      <a:pt x="2490631" y="-2260"/>
                      <a:pt x="2954738" y="4658"/>
                      <a:pt x="3238078" y="80758"/>
                    </a:cubicBezTo>
                    <a:cubicBezTo>
                      <a:pt x="3510127" y="153868"/>
                      <a:pt x="3736149" y="399846"/>
                      <a:pt x="3839322" y="528814"/>
                    </a:cubicBezTo>
                    <a:cubicBezTo>
                      <a:pt x="3895271" y="498750"/>
                      <a:pt x="3973036" y="460829"/>
                      <a:pt x="4056019" y="431875"/>
                    </a:cubicBezTo>
                    <a:cubicBezTo>
                      <a:pt x="4314209" y="263448"/>
                      <a:pt x="4660342" y="504131"/>
                      <a:pt x="4847868" y="634466"/>
                    </a:cubicBezTo>
                    <a:cubicBezTo>
                      <a:pt x="4874730" y="653170"/>
                      <a:pt x="4897914" y="669227"/>
                      <a:pt x="4915537" y="680416"/>
                    </a:cubicBezTo>
                    <a:cubicBezTo>
                      <a:pt x="4981838" y="722523"/>
                      <a:pt x="5053786" y="822366"/>
                      <a:pt x="5131123" y="1263846"/>
                    </a:cubicBezTo>
                    <a:cubicBezTo>
                      <a:pt x="5158499" y="1420231"/>
                      <a:pt x="5177576" y="1569611"/>
                      <a:pt x="5187243" y="1651604"/>
                    </a:cubicBezTo>
                    <a:lnTo>
                      <a:pt x="5592920" y="1813626"/>
                    </a:lnTo>
                    <a:lnTo>
                      <a:pt x="5607292" y="1826693"/>
                    </a:lnTo>
                    <a:cubicBezTo>
                      <a:pt x="5616532" y="1835063"/>
                      <a:pt x="5698916" y="1912529"/>
                      <a:pt x="5758972" y="2046963"/>
                    </a:cubicBezTo>
                    <a:cubicBezTo>
                      <a:pt x="5815520" y="2173540"/>
                      <a:pt x="5861974" y="2375960"/>
                      <a:pt x="5761966" y="2621597"/>
                    </a:cubicBezTo>
                    <a:cubicBezTo>
                      <a:pt x="5676074" y="2832729"/>
                      <a:pt x="5544841" y="2993127"/>
                      <a:pt x="5372030" y="3098180"/>
                    </a:cubicBezTo>
                    <a:cubicBezTo>
                      <a:pt x="5224030" y="3188202"/>
                      <a:pt x="5053358" y="3231504"/>
                      <a:pt x="4878837" y="3223647"/>
                    </a:cubicBezTo>
                    <a:cubicBezTo>
                      <a:pt x="4723564" y="3216557"/>
                      <a:pt x="4631598" y="3201526"/>
                      <a:pt x="4575990" y="3185810"/>
                    </a:cubicBezTo>
                    <a:cubicBezTo>
                      <a:pt x="4524918" y="3219718"/>
                      <a:pt x="4474871" y="3255248"/>
                      <a:pt x="4461097" y="3268999"/>
                    </a:cubicBezTo>
                    <a:lnTo>
                      <a:pt x="4442276" y="3287789"/>
                    </a:lnTo>
                    <a:lnTo>
                      <a:pt x="4416868" y="3295561"/>
                    </a:lnTo>
                    <a:cubicBezTo>
                      <a:pt x="4129849" y="3383703"/>
                      <a:pt x="3801937" y="3295988"/>
                      <a:pt x="3666853" y="3251234"/>
                    </a:cubicBezTo>
                    <a:lnTo>
                      <a:pt x="3351517" y="3521042"/>
                    </a:lnTo>
                    <a:lnTo>
                      <a:pt x="3346128" y="3524629"/>
                    </a:lnTo>
                    <a:cubicBezTo>
                      <a:pt x="3328077" y="3536671"/>
                      <a:pt x="3158945" y="3643006"/>
                      <a:pt x="2796556" y="3669824"/>
                    </a:cubicBezTo>
                    <a:cubicBezTo>
                      <a:pt x="2783980" y="3670764"/>
                      <a:pt x="2771405" y="3671191"/>
                      <a:pt x="2759085" y="3671191"/>
                    </a:cubicBezTo>
                    <a:close/>
                    <a:moveTo>
                      <a:pt x="2192490" y="2780031"/>
                    </a:moveTo>
                    <a:lnTo>
                      <a:pt x="2294465" y="3103219"/>
                    </a:lnTo>
                    <a:cubicBezTo>
                      <a:pt x="2294893" y="3104074"/>
                      <a:pt x="2351527" y="3203575"/>
                      <a:pt x="2445032" y="3297269"/>
                    </a:cubicBezTo>
                    <a:cubicBezTo>
                      <a:pt x="2558643" y="3411291"/>
                      <a:pt x="2671654" y="3465013"/>
                      <a:pt x="2780815" y="3456899"/>
                    </a:cubicBezTo>
                    <a:cubicBezTo>
                      <a:pt x="3056798" y="3436486"/>
                      <a:pt x="3164078" y="3214251"/>
                      <a:pt x="3190256" y="3199476"/>
                    </a:cubicBezTo>
                    <a:lnTo>
                      <a:pt x="3465983" y="2937355"/>
                    </a:lnTo>
                    <a:lnTo>
                      <a:pt x="3684905" y="3030878"/>
                    </a:lnTo>
                    <a:cubicBezTo>
                      <a:pt x="3688412" y="3032330"/>
                      <a:pt x="4045411" y="3173682"/>
                      <a:pt x="4332858" y="3097582"/>
                    </a:cubicBezTo>
                    <a:cubicBezTo>
                      <a:pt x="4385642" y="3053938"/>
                      <a:pt x="4476753" y="2995091"/>
                      <a:pt x="4507037" y="2975960"/>
                    </a:cubicBezTo>
                    <a:lnTo>
                      <a:pt x="4579413" y="2930010"/>
                    </a:lnTo>
                    <a:lnTo>
                      <a:pt x="4628005" y="2978522"/>
                    </a:lnTo>
                    <a:cubicBezTo>
                      <a:pt x="4648451" y="2985269"/>
                      <a:pt x="4727499" y="2948287"/>
                      <a:pt x="4888675" y="3010380"/>
                    </a:cubicBezTo>
                    <a:cubicBezTo>
                      <a:pt x="5107169" y="3094593"/>
                      <a:pt x="5378704" y="2996543"/>
                      <a:pt x="5563918" y="2541227"/>
                    </a:cubicBezTo>
                    <a:cubicBezTo>
                      <a:pt x="5682234" y="2250579"/>
                      <a:pt x="5522341" y="2047732"/>
                      <a:pt x="5474861" y="1996401"/>
                    </a:cubicBezTo>
                    <a:lnTo>
                      <a:pt x="5290844" y="1823277"/>
                    </a:lnTo>
                    <a:lnTo>
                      <a:pt x="4981753" y="1737867"/>
                    </a:lnTo>
                    <a:cubicBezTo>
                      <a:pt x="4981582" y="1735903"/>
                      <a:pt x="4960708" y="1535704"/>
                      <a:pt x="4924264" y="1322437"/>
                    </a:cubicBezTo>
                    <a:cubicBezTo>
                      <a:pt x="4860443" y="948772"/>
                      <a:pt x="4807402" y="870366"/>
                      <a:pt x="4797051" y="858152"/>
                    </a:cubicBezTo>
                    <a:cubicBezTo>
                      <a:pt x="4776519" y="844999"/>
                      <a:pt x="4752907" y="828515"/>
                      <a:pt x="4725702" y="809640"/>
                    </a:cubicBezTo>
                    <a:cubicBezTo>
                      <a:pt x="4588737" y="714409"/>
                      <a:pt x="4303771" y="516174"/>
                      <a:pt x="4167063" y="614736"/>
                    </a:cubicBezTo>
                    <a:lnTo>
                      <a:pt x="4153803" y="624302"/>
                    </a:lnTo>
                    <a:lnTo>
                      <a:pt x="4138318" y="629426"/>
                    </a:lnTo>
                    <a:cubicBezTo>
                      <a:pt x="4000070" y="675462"/>
                      <a:pt x="3869350" y="757711"/>
                      <a:pt x="3868066" y="758565"/>
                    </a:cubicBezTo>
                    <a:lnTo>
                      <a:pt x="3780464" y="814081"/>
                    </a:lnTo>
                    <a:lnTo>
                      <a:pt x="3722204" y="728330"/>
                    </a:lnTo>
                    <a:cubicBezTo>
                      <a:pt x="3719809" y="724829"/>
                      <a:pt x="3426801" y="459206"/>
                      <a:pt x="3137814" y="381569"/>
                    </a:cubicBezTo>
                    <a:cubicBezTo>
                      <a:pt x="2948920" y="330836"/>
                      <a:pt x="2650608" y="209555"/>
                      <a:pt x="2241595" y="213996"/>
                    </a:cubicBezTo>
                    <a:cubicBezTo>
                      <a:pt x="2240825" y="213996"/>
                      <a:pt x="2240055" y="213996"/>
                      <a:pt x="2239286" y="213996"/>
                    </a:cubicBezTo>
                    <a:cubicBezTo>
                      <a:pt x="2194115" y="228174"/>
                      <a:pt x="1995811" y="306409"/>
                      <a:pt x="1789978" y="431704"/>
                    </a:cubicBezTo>
                    <a:cubicBezTo>
                      <a:pt x="1538120" y="585099"/>
                      <a:pt x="1380794" y="746010"/>
                      <a:pt x="1347087" y="884971"/>
                    </a:cubicBezTo>
                    <a:cubicBezTo>
                      <a:pt x="1300377" y="1077227"/>
                      <a:pt x="1278391" y="1197654"/>
                      <a:pt x="1263762" y="1277341"/>
                    </a:cubicBezTo>
                    <a:cubicBezTo>
                      <a:pt x="1243316" y="1389312"/>
                      <a:pt x="1232964" y="1445512"/>
                      <a:pt x="1174705" y="1484287"/>
                    </a:cubicBezTo>
                    <a:cubicBezTo>
                      <a:pt x="1153061" y="1498722"/>
                      <a:pt x="1125086" y="1507775"/>
                      <a:pt x="1010107" y="1544074"/>
                    </a:cubicBezTo>
                    <a:cubicBezTo>
                      <a:pt x="903854" y="1577554"/>
                      <a:pt x="758334" y="1623419"/>
                      <a:pt x="628898" y="1673725"/>
                    </a:cubicBezTo>
                    <a:cubicBezTo>
                      <a:pt x="429053" y="1751448"/>
                      <a:pt x="392010" y="1792273"/>
                      <a:pt x="387818" y="1797654"/>
                    </a:cubicBezTo>
                    <a:cubicBezTo>
                      <a:pt x="383627" y="1804145"/>
                      <a:pt x="379349" y="1810892"/>
                      <a:pt x="374815" y="1817896"/>
                    </a:cubicBezTo>
                    <a:cubicBezTo>
                      <a:pt x="287126" y="1954380"/>
                      <a:pt x="154524" y="2160643"/>
                      <a:pt x="244266" y="2389540"/>
                    </a:cubicBezTo>
                    <a:cubicBezTo>
                      <a:pt x="330671" y="2609981"/>
                      <a:pt x="395090" y="2820686"/>
                      <a:pt x="423493" y="2918138"/>
                    </a:cubicBezTo>
                    <a:cubicBezTo>
                      <a:pt x="694172" y="3003547"/>
                      <a:pt x="1005145" y="3080415"/>
                      <a:pt x="1076750" y="3068543"/>
                    </a:cubicBezTo>
                    <a:cubicBezTo>
                      <a:pt x="1138346" y="3043262"/>
                      <a:pt x="1203107" y="3056415"/>
                      <a:pt x="1255121" y="3104928"/>
                    </a:cubicBezTo>
                    <a:cubicBezTo>
                      <a:pt x="1285150" y="3132942"/>
                      <a:pt x="1307906" y="3168985"/>
                      <a:pt x="1332031" y="3207163"/>
                    </a:cubicBezTo>
                    <a:cubicBezTo>
                      <a:pt x="1384986" y="3291034"/>
                      <a:pt x="1421772" y="3341938"/>
                      <a:pt x="1485935" y="3341938"/>
                    </a:cubicBezTo>
                    <a:cubicBezTo>
                      <a:pt x="1661226" y="3341938"/>
                      <a:pt x="1805805" y="3291888"/>
                      <a:pt x="1843361" y="3277710"/>
                    </a:cubicBezTo>
                    <a:lnTo>
                      <a:pt x="2192661" y="2780202"/>
                    </a:lnTo>
                    <a:close/>
                    <a:moveTo>
                      <a:pt x="1066142" y="1300743"/>
                    </a:moveTo>
                    <a:lnTo>
                      <a:pt x="1066142" y="1300743"/>
                    </a:lnTo>
                    <a:lnTo>
                      <a:pt x="1066142" y="1300743"/>
                    </a:lnTo>
                    <a:close/>
                    <a:moveTo>
                      <a:pt x="1066142" y="1300743"/>
                    </a:moveTo>
                    <a:cubicBezTo>
                      <a:pt x="1066142" y="1300743"/>
                      <a:pt x="1066142" y="1300743"/>
                      <a:pt x="1066142" y="1300743"/>
                    </a:cubicBezTo>
                    <a:lnTo>
                      <a:pt x="1066142" y="1300743"/>
                    </a:lnTo>
                    <a:close/>
                  </a:path>
                </a:pathLst>
              </a:custGeom>
              <a:solidFill>
                <a:srgbClr val="103A5D"/>
              </a:solidFill>
              <a:ln w="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D07A4C44-C35D-5BA7-0773-C7531D0D803C}"/>
                  </a:ext>
                </a:extLst>
              </p:cNvPr>
              <p:cNvSpPr/>
              <p:nvPr/>
            </p:nvSpPr>
            <p:spPr>
              <a:xfrm>
                <a:off x="13453904" y="5000443"/>
                <a:ext cx="257068" cy="337788"/>
              </a:xfrm>
              <a:custGeom>
                <a:avLst/>
                <a:gdLst>
                  <a:gd name="connsiteX0" fmla="*/ 0 w 432368"/>
                  <a:gd name="connsiteY0" fmla="*/ 36203 h 568131"/>
                  <a:gd name="connsiteX1" fmla="*/ 29001 w 432368"/>
                  <a:gd name="connsiteY1" fmla="*/ 301057 h 568131"/>
                  <a:gd name="connsiteX2" fmla="*/ 78021 w 432368"/>
                  <a:gd name="connsiteY2" fmla="*/ 332231 h 568131"/>
                  <a:gd name="connsiteX3" fmla="*/ 305412 w 432368"/>
                  <a:gd name="connsiteY3" fmla="*/ 325569 h 568131"/>
                  <a:gd name="connsiteX4" fmla="*/ 323207 w 432368"/>
                  <a:gd name="connsiteY4" fmla="*/ 419007 h 568131"/>
                  <a:gd name="connsiteX5" fmla="*/ 376675 w 432368"/>
                  <a:gd name="connsiteY5" fmla="*/ 568132 h 568131"/>
                  <a:gd name="connsiteX6" fmla="*/ 416798 w 432368"/>
                  <a:gd name="connsiteY6" fmla="*/ 559249 h 568131"/>
                  <a:gd name="connsiteX7" fmla="*/ 432368 w 432368"/>
                  <a:gd name="connsiteY7" fmla="*/ 528075 h 568131"/>
                  <a:gd name="connsiteX8" fmla="*/ 358796 w 432368"/>
                  <a:gd name="connsiteY8" fmla="*/ 240929 h 568131"/>
                  <a:gd name="connsiteX9" fmla="*/ 300793 w 432368"/>
                  <a:gd name="connsiteY9" fmla="*/ 243149 h 568131"/>
                  <a:gd name="connsiteX10" fmla="*/ 173751 w 432368"/>
                  <a:gd name="connsiteY10" fmla="*/ 247591 h 568131"/>
                  <a:gd name="connsiteX11" fmla="*/ 135853 w 432368"/>
                  <a:gd name="connsiteY11" fmla="*/ 234267 h 568131"/>
                  <a:gd name="connsiteX12" fmla="*/ 144750 w 432368"/>
                  <a:gd name="connsiteY12" fmla="*/ 185327 h 568131"/>
                  <a:gd name="connsiteX13" fmla="*/ 354347 w 432368"/>
                  <a:gd name="connsiteY13" fmla="*/ 178666 h 568131"/>
                  <a:gd name="connsiteX14" fmla="*/ 356571 w 432368"/>
                  <a:gd name="connsiteY14" fmla="*/ 145271 h 568131"/>
                  <a:gd name="connsiteX15" fmla="*/ 320897 w 432368"/>
                  <a:gd name="connsiteY15" fmla="*/ 114096 h 568131"/>
                  <a:gd name="connsiteX16" fmla="*/ 151508 w 432368"/>
                  <a:gd name="connsiteY16" fmla="*/ 120758 h 568131"/>
                  <a:gd name="connsiteX17" fmla="*/ 115834 w 432368"/>
                  <a:gd name="connsiteY17" fmla="*/ 114096 h 568131"/>
                  <a:gd name="connsiteX18" fmla="*/ 109161 w 432368"/>
                  <a:gd name="connsiteY18" fmla="*/ 20658 h 568131"/>
                  <a:gd name="connsiteX19" fmla="*/ 66814 w 432368"/>
                  <a:gd name="connsiteY19" fmla="*/ 587 h 568131"/>
                  <a:gd name="connsiteX20" fmla="*/ 13346 w 432368"/>
                  <a:gd name="connsiteY20" fmla="*/ 18352 h 568131"/>
                  <a:gd name="connsiteX21" fmla="*/ 0 w 432368"/>
                  <a:gd name="connsiteY21" fmla="*/ 36118 h 56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2368" h="568131">
                    <a:moveTo>
                      <a:pt x="0" y="36203"/>
                    </a:moveTo>
                    <a:lnTo>
                      <a:pt x="29001" y="301057"/>
                    </a:lnTo>
                    <a:lnTo>
                      <a:pt x="78021" y="332231"/>
                    </a:lnTo>
                    <a:lnTo>
                      <a:pt x="305412" y="325569"/>
                    </a:lnTo>
                    <a:cubicBezTo>
                      <a:pt x="305412" y="325569"/>
                      <a:pt x="323207" y="412345"/>
                      <a:pt x="323207" y="419007"/>
                    </a:cubicBezTo>
                    <a:cubicBezTo>
                      <a:pt x="323207" y="425669"/>
                      <a:pt x="376675" y="568132"/>
                      <a:pt x="376675" y="568132"/>
                    </a:cubicBezTo>
                    <a:cubicBezTo>
                      <a:pt x="376675" y="568132"/>
                      <a:pt x="419022" y="565911"/>
                      <a:pt x="416798" y="559249"/>
                    </a:cubicBezTo>
                    <a:cubicBezTo>
                      <a:pt x="414574" y="552587"/>
                      <a:pt x="432368" y="528075"/>
                      <a:pt x="432368" y="528075"/>
                    </a:cubicBezTo>
                    <a:lnTo>
                      <a:pt x="358796" y="240929"/>
                    </a:lnTo>
                    <a:lnTo>
                      <a:pt x="300793" y="243149"/>
                    </a:lnTo>
                    <a:lnTo>
                      <a:pt x="173751" y="247591"/>
                    </a:lnTo>
                    <a:lnTo>
                      <a:pt x="135853" y="234267"/>
                    </a:lnTo>
                    <a:lnTo>
                      <a:pt x="144750" y="185327"/>
                    </a:lnTo>
                    <a:lnTo>
                      <a:pt x="354347" y="178666"/>
                    </a:lnTo>
                    <a:lnTo>
                      <a:pt x="356571" y="145271"/>
                    </a:lnTo>
                    <a:lnTo>
                      <a:pt x="320897" y="114096"/>
                    </a:lnTo>
                    <a:lnTo>
                      <a:pt x="151508" y="120758"/>
                    </a:lnTo>
                    <a:lnTo>
                      <a:pt x="115834" y="114096"/>
                    </a:lnTo>
                    <a:lnTo>
                      <a:pt x="109161" y="20658"/>
                    </a:lnTo>
                    <a:cubicBezTo>
                      <a:pt x="109161" y="20658"/>
                      <a:pt x="89057" y="5114"/>
                      <a:pt x="66814" y="587"/>
                    </a:cubicBezTo>
                    <a:cubicBezTo>
                      <a:pt x="44486" y="-3854"/>
                      <a:pt x="13346" y="18352"/>
                      <a:pt x="13346" y="18352"/>
                    </a:cubicBezTo>
                    <a:lnTo>
                      <a:pt x="0" y="36118"/>
                    </a:lnTo>
                    <a:close/>
                  </a:path>
                </a:pathLst>
              </a:custGeom>
              <a:solidFill>
                <a:schemeClr val="bg1"/>
              </a:solidFill>
              <a:ln w="0" cap="flat">
                <a:noFill/>
                <a:prstDash val="solid"/>
                <a:miter/>
              </a:ln>
            </p:spPr>
            <p:txBody>
              <a:bodyPr rtlCol="0" anchor="ctr"/>
              <a:lstStyle/>
              <a:p>
                <a:endParaRPr lang="en-US" dirty="0"/>
              </a:p>
            </p:txBody>
          </p:sp>
          <p:sp>
            <p:nvSpPr>
              <p:cNvPr id="70" name="Freeform 69">
                <a:extLst>
                  <a:ext uri="{FF2B5EF4-FFF2-40B4-BE49-F238E27FC236}">
                    <a16:creationId xmlns:a16="http://schemas.microsoft.com/office/drawing/2014/main" id="{3F4FDFF4-392C-CD3B-4F87-67797C82982A}"/>
                  </a:ext>
                </a:extLst>
              </p:cNvPr>
              <p:cNvSpPr/>
              <p:nvPr/>
            </p:nvSpPr>
            <p:spPr>
              <a:xfrm>
                <a:off x="13424708" y="4889324"/>
                <a:ext cx="89990" cy="86404"/>
              </a:xfrm>
              <a:custGeom>
                <a:avLst/>
                <a:gdLst>
                  <a:gd name="connsiteX0" fmla="*/ 89229 w 151355"/>
                  <a:gd name="connsiteY0" fmla="*/ 145204 h 145325"/>
                  <a:gd name="connsiteX1" fmla="*/ 144921 w 151355"/>
                  <a:gd name="connsiteY1" fmla="*/ 107368 h 145325"/>
                  <a:gd name="connsiteX2" fmla="*/ 149370 w 151355"/>
                  <a:gd name="connsiteY2" fmla="*/ 38357 h 145325"/>
                  <a:gd name="connsiteX3" fmla="*/ 109247 w 151355"/>
                  <a:gd name="connsiteY3" fmla="*/ 9403 h 145325"/>
                  <a:gd name="connsiteX4" fmla="*/ 49020 w 151355"/>
                  <a:gd name="connsiteY4" fmla="*/ 2742 h 145325"/>
                  <a:gd name="connsiteX5" fmla="*/ 0 w 151355"/>
                  <a:gd name="connsiteY5" fmla="*/ 51681 h 145325"/>
                  <a:gd name="connsiteX6" fmla="*/ 26777 w 151355"/>
                  <a:gd name="connsiteY6" fmla="*/ 118471 h 145325"/>
                  <a:gd name="connsiteX7" fmla="*/ 89229 w 151355"/>
                  <a:gd name="connsiteY7" fmla="*/ 145204 h 14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55" h="145325">
                    <a:moveTo>
                      <a:pt x="89229" y="145204"/>
                    </a:moveTo>
                    <a:cubicBezTo>
                      <a:pt x="89229" y="145204"/>
                      <a:pt x="133800" y="134101"/>
                      <a:pt x="144921" y="107368"/>
                    </a:cubicBezTo>
                    <a:cubicBezTo>
                      <a:pt x="156043" y="80635"/>
                      <a:pt x="149370" y="38357"/>
                      <a:pt x="149370" y="38357"/>
                    </a:cubicBezTo>
                    <a:lnTo>
                      <a:pt x="109247" y="9403"/>
                    </a:lnTo>
                    <a:cubicBezTo>
                      <a:pt x="109247" y="9403"/>
                      <a:pt x="80246" y="-6141"/>
                      <a:pt x="49020" y="2742"/>
                    </a:cubicBezTo>
                    <a:cubicBezTo>
                      <a:pt x="17794" y="11624"/>
                      <a:pt x="0" y="51681"/>
                      <a:pt x="0" y="51681"/>
                    </a:cubicBezTo>
                    <a:cubicBezTo>
                      <a:pt x="0" y="51681"/>
                      <a:pt x="17794" y="118471"/>
                      <a:pt x="26777" y="118471"/>
                    </a:cubicBezTo>
                    <a:cubicBezTo>
                      <a:pt x="35760" y="118471"/>
                      <a:pt x="82470" y="147425"/>
                      <a:pt x="89229" y="145204"/>
                    </a:cubicBezTo>
                    <a:close/>
                  </a:path>
                </a:pathLst>
              </a:custGeom>
              <a:solidFill>
                <a:schemeClr val="bg1"/>
              </a:solidFill>
              <a:ln w="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D343DDF1-01B4-00B2-585A-388490AD9D9E}"/>
                  </a:ext>
                </a:extLst>
              </p:cNvPr>
              <p:cNvSpPr/>
              <p:nvPr/>
            </p:nvSpPr>
            <p:spPr>
              <a:xfrm>
                <a:off x="13374403" y="5106671"/>
                <a:ext cx="267699" cy="269959"/>
              </a:xfrm>
              <a:custGeom>
                <a:avLst/>
                <a:gdLst>
                  <a:gd name="connsiteX0" fmla="*/ 113610 w 450248"/>
                  <a:gd name="connsiteY0" fmla="*/ 0 h 454049"/>
                  <a:gd name="connsiteX1" fmla="*/ 122507 w 450248"/>
                  <a:gd name="connsiteY1" fmla="*/ 66790 h 454049"/>
                  <a:gd name="connsiteX2" fmla="*/ 73487 w 450248"/>
                  <a:gd name="connsiteY2" fmla="*/ 149125 h 454049"/>
                  <a:gd name="connsiteX3" fmla="*/ 66814 w 450248"/>
                  <a:gd name="connsiteY3" fmla="*/ 238121 h 454049"/>
                  <a:gd name="connsiteX4" fmla="*/ 151508 w 450248"/>
                  <a:gd name="connsiteY4" fmla="*/ 362733 h 454049"/>
                  <a:gd name="connsiteX5" fmla="*/ 274101 w 450248"/>
                  <a:gd name="connsiteY5" fmla="*/ 380498 h 454049"/>
                  <a:gd name="connsiteX6" fmla="*/ 383348 w 450248"/>
                  <a:gd name="connsiteY6" fmla="*/ 342662 h 454049"/>
                  <a:gd name="connsiteX7" fmla="*/ 425695 w 450248"/>
                  <a:gd name="connsiteY7" fmla="*/ 273651 h 454049"/>
                  <a:gd name="connsiteX8" fmla="*/ 450248 w 450248"/>
                  <a:gd name="connsiteY8" fmla="*/ 340441 h 454049"/>
                  <a:gd name="connsiteX9" fmla="*/ 401228 w 450248"/>
                  <a:gd name="connsiteY9" fmla="*/ 413893 h 454049"/>
                  <a:gd name="connsiteX10" fmla="*/ 249634 w 450248"/>
                  <a:gd name="connsiteY10" fmla="*/ 453950 h 454049"/>
                  <a:gd name="connsiteX11" fmla="*/ 140387 w 450248"/>
                  <a:gd name="connsiteY11" fmla="*/ 440626 h 454049"/>
                  <a:gd name="connsiteX12" fmla="*/ 11121 w 450248"/>
                  <a:gd name="connsiteY12" fmla="*/ 313794 h 454049"/>
                  <a:gd name="connsiteX13" fmla="*/ 0 w 450248"/>
                  <a:gd name="connsiteY13" fmla="*/ 193623 h 454049"/>
                  <a:gd name="connsiteX14" fmla="*/ 20104 w 450248"/>
                  <a:gd name="connsiteY14" fmla="*/ 91217 h 454049"/>
                  <a:gd name="connsiteX15" fmla="*/ 113696 w 450248"/>
                  <a:gd name="connsiteY15" fmla="*/ 0 h 45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0248" h="454049">
                    <a:moveTo>
                      <a:pt x="113610" y="0"/>
                    </a:moveTo>
                    <a:lnTo>
                      <a:pt x="122507" y="66790"/>
                    </a:lnTo>
                    <a:cubicBezTo>
                      <a:pt x="122507" y="66790"/>
                      <a:pt x="82384" y="117950"/>
                      <a:pt x="73487" y="149125"/>
                    </a:cubicBezTo>
                    <a:cubicBezTo>
                      <a:pt x="64590" y="180299"/>
                      <a:pt x="66814" y="238121"/>
                      <a:pt x="66814" y="238121"/>
                    </a:cubicBezTo>
                    <a:cubicBezTo>
                      <a:pt x="66814" y="238121"/>
                      <a:pt x="98040" y="336085"/>
                      <a:pt x="151508" y="362733"/>
                    </a:cubicBezTo>
                    <a:cubicBezTo>
                      <a:pt x="204977" y="389466"/>
                      <a:pt x="274101" y="380498"/>
                      <a:pt x="274101" y="380498"/>
                    </a:cubicBezTo>
                    <a:lnTo>
                      <a:pt x="383348" y="342662"/>
                    </a:lnTo>
                    <a:lnTo>
                      <a:pt x="425695" y="273651"/>
                    </a:lnTo>
                    <a:lnTo>
                      <a:pt x="450248" y="340441"/>
                    </a:lnTo>
                    <a:cubicBezTo>
                      <a:pt x="450248" y="340441"/>
                      <a:pt x="410125" y="407231"/>
                      <a:pt x="401228" y="413893"/>
                    </a:cubicBezTo>
                    <a:cubicBezTo>
                      <a:pt x="392331" y="420555"/>
                      <a:pt x="267429" y="456171"/>
                      <a:pt x="249634" y="453950"/>
                    </a:cubicBezTo>
                    <a:cubicBezTo>
                      <a:pt x="231840" y="451729"/>
                      <a:pt x="151508" y="442847"/>
                      <a:pt x="140387" y="440626"/>
                    </a:cubicBezTo>
                    <a:cubicBezTo>
                      <a:pt x="129265" y="438406"/>
                      <a:pt x="20019" y="340441"/>
                      <a:pt x="11121" y="313794"/>
                    </a:cubicBezTo>
                    <a:cubicBezTo>
                      <a:pt x="2224" y="287060"/>
                      <a:pt x="0" y="193623"/>
                      <a:pt x="0" y="193623"/>
                    </a:cubicBezTo>
                    <a:lnTo>
                      <a:pt x="20104" y="91217"/>
                    </a:lnTo>
                    <a:lnTo>
                      <a:pt x="113696" y="0"/>
                    </a:lnTo>
                    <a:close/>
                  </a:path>
                </a:pathLst>
              </a:custGeom>
              <a:solidFill>
                <a:schemeClr val="bg1"/>
              </a:solid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F5DDFCE2-C0C5-792C-EFEC-5DA14FA9451D}"/>
                  </a:ext>
                </a:extLst>
              </p:cNvPr>
              <p:cNvSpPr/>
              <p:nvPr/>
            </p:nvSpPr>
            <p:spPr>
              <a:xfrm>
                <a:off x="13920076" y="5042331"/>
                <a:ext cx="260210" cy="277771"/>
              </a:xfrm>
              <a:custGeom>
                <a:avLst/>
                <a:gdLst>
                  <a:gd name="connsiteX0" fmla="*/ 416713 w 437652"/>
                  <a:gd name="connsiteY0" fmla="*/ 465139 h 467188"/>
                  <a:gd name="connsiteX1" fmla="*/ 427834 w 437652"/>
                  <a:gd name="connsiteY1" fmla="*/ 396128 h 467188"/>
                  <a:gd name="connsiteX2" fmla="*/ 436731 w 437652"/>
                  <a:gd name="connsiteY2" fmla="*/ 238206 h 467188"/>
                  <a:gd name="connsiteX3" fmla="*/ 396608 w 437652"/>
                  <a:gd name="connsiteY3" fmla="*/ 202591 h 467188"/>
                  <a:gd name="connsiteX4" fmla="*/ 360934 w 437652"/>
                  <a:gd name="connsiteY4" fmla="*/ 227103 h 467188"/>
                  <a:gd name="connsiteX5" fmla="*/ 358710 w 437652"/>
                  <a:gd name="connsiteY5" fmla="*/ 258278 h 467188"/>
                  <a:gd name="connsiteX6" fmla="*/ 345364 w 437652"/>
                  <a:gd name="connsiteY6" fmla="*/ 260498 h 467188"/>
                  <a:gd name="connsiteX7" fmla="*/ 336467 w 437652"/>
                  <a:gd name="connsiteY7" fmla="*/ 180384 h 467188"/>
                  <a:gd name="connsiteX8" fmla="*/ 287447 w 437652"/>
                  <a:gd name="connsiteY8" fmla="*/ 200370 h 467188"/>
                  <a:gd name="connsiteX9" fmla="*/ 287447 w 437652"/>
                  <a:gd name="connsiteY9" fmla="*/ 267075 h 467188"/>
                  <a:gd name="connsiteX10" fmla="*/ 260670 w 437652"/>
                  <a:gd name="connsiteY10" fmla="*/ 271516 h 467188"/>
                  <a:gd name="connsiteX11" fmla="*/ 262894 w 437652"/>
                  <a:gd name="connsiteY11" fmla="*/ 191402 h 467188"/>
                  <a:gd name="connsiteX12" fmla="*/ 245100 w 437652"/>
                  <a:gd name="connsiteY12" fmla="*/ 155786 h 467188"/>
                  <a:gd name="connsiteX13" fmla="*/ 207201 w 437652"/>
                  <a:gd name="connsiteY13" fmla="*/ 166890 h 467188"/>
                  <a:gd name="connsiteX14" fmla="*/ 207201 w 437652"/>
                  <a:gd name="connsiteY14" fmla="*/ 186875 h 467188"/>
                  <a:gd name="connsiteX15" fmla="*/ 198304 w 437652"/>
                  <a:gd name="connsiteY15" fmla="*/ 264769 h 467188"/>
                  <a:gd name="connsiteX16" fmla="*/ 189407 w 437652"/>
                  <a:gd name="connsiteY16" fmla="*/ 0 h 467188"/>
                  <a:gd name="connsiteX17" fmla="*/ 131490 w 437652"/>
                  <a:gd name="connsiteY17" fmla="*/ 2221 h 467188"/>
                  <a:gd name="connsiteX18" fmla="*/ 131490 w 437652"/>
                  <a:gd name="connsiteY18" fmla="*/ 97879 h 467188"/>
                  <a:gd name="connsiteX19" fmla="*/ 115920 w 437652"/>
                  <a:gd name="connsiteY19" fmla="*/ 362648 h 467188"/>
                  <a:gd name="connsiteX20" fmla="*/ 86919 w 437652"/>
                  <a:gd name="connsiteY20" fmla="*/ 324811 h 467188"/>
                  <a:gd name="connsiteX21" fmla="*/ 53469 w 437652"/>
                  <a:gd name="connsiteY21" fmla="*/ 226932 h 467188"/>
                  <a:gd name="connsiteX22" fmla="*/ 0 w 437652"/>
                  <a:gd name="connsiteY22" fmla="*/ 226932 h 467188"/>
                  <a:gd name="connsiteX23" fmla="*/ 29001 w 437652"/>
                  <a:gd name="connsiteY23" fmla="*/ 375971 h 467188"/>
                  <a:gd name="connsiteX24" fmla="*/ 55778 w 437652"/>
                  <a:gd name="connsiteY24" fmla="*/ 467188 h 467188"/>
                  <a:gd name="connsiteX25" fmla="*/ 416798 w 437652"/>
                  <a:gd name="connsiteY25" fmla="*/ 464968 h 46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7652" h="467188">
                    <a:moveTo>
                      <a:pt x="416713" y="465139"/>
                    </a:moveTo>
                    <a:cubicBezTo>
                      <a:pt x="423385" y="465139"/>
                      <a:pt x="427834" y="396128"/>
                      <a:pt x="427834" y="396128"/>
                    </a:cubicBezTo>
                    <a:cubicBezTo>
                      <a:pt x="427834" y="396128"/>
                      <a:pt x="430059" y="247089"/>
                      <a:pt x="436731" y="238206"/>
                    </a:cubicBezTo>
                    <a:cubicBezTo>
                      <a:pt x="443404" y="229324"/>
                      <a:pt x="412178" y="195929"/>
                      <a:pt x="396608" y="202591"/>
                    </a:cubicBezTo>
                    <a:cubicBezTo>
                      <a:pt x="381038" y="209253"/>
                      <a:pt x="360934" y="227103"/>
                      <a:pt x="360934" y="227103"/>
                    </a:cubicBezTo>
                    <a:lnTo>
                      <a:pt x="358710" y="258278"/>
                    </a:lnTo>
                    <a:lnTo>
                      <a:pt x="345364" y="260498"/>
                    </a:lnTo>
                    <a:cubicBezTo>
                      <a:pt x="345364" y="260498"/>
                      <a:pt x="358710" y="180384"/>
                      <a:pt x="336467" y="180384"/>
                    </a:cubicBezTo>
                    <a:cubicBezTo>
                      <a:pt x="314224" y="180384"/>
                      <a:pt x="303017" y="173722"/>
                      <a:pt x="287447" y="200370"/>
                    </a:cubicBezTo>
                    <a:cubicBezTo>
                      <a:pt x="271877" y="227018"/>
                      <a:pt x="287447" y="267075"/>
                      <a:pt x="287447" y="267075"/>
                    </a:cubicBezTo>
                    <a:lnTo>
                      <a:pt x="260670" y="271516"/>
                    </a:lnTo>
                    <a:lnTo>
                      <a:pt x="262894" y="191402"/>
                    </a:lnTo>
                    <a:cubicBezTo>
                      <a:pt x="262894" y="191402"/>
                      <a:pt x="262894" y="153566"/>
                      <a:pt x="245100" y="155786"/>
                    </a:cubicBezTo>
                    <a:cubicBezTo>
                      <a:pt x="227306" y="158007"/>
                      <a:pt x="207201" y="166890"/>
                      <a:pt x="207201" y="166890"/>
                    </a:cubicBezTo>
                    <a:lnTo>
                      <a:pt x="207201" y="186875"/>
                    </a:lnTo>
                    <a:lnTo>
                      <a:pt x="198304" y="264769"/>
                    </a:lnTo>
                    <a:lnTo>
                      <a:pt x="189407" y="0"/>
                    </a:lnTo>
                    <a:lnTo>
                      <a:pt x="131490" y="2221"/>
                    </a:lnTo>
                    <a:lnTo>
                      <a:pt x="131490" y="97879"/>
                    </a:lnTo>
                    <a:lnTo>
                      <a:pt x="115920" y="362648"/>
                    </a:lnTo>
                    <a:lnTo>
                      <a:pt x="86919" y="324811"/>
                    </a:lnTo>
                    <a:lnTo>
                      <a:pt x="53469" y="226932"/>
                    </a:lnTo>
                    <a:lnTo>
                      <a:pt x="0" y="226932"/>
                    </a:lnTo>
                    <a:lnTo>
                      <a:pt x="29001" y="375971"/>
                    </a:lnTo>
                    <a:lnTo>
                      <a:pt x="55778" y="467188"/>
                    </a:lnTo>
                    <a:lnTo>
                      <a:pt x="416798" y="464968"/>
                    </a:lnTo>
                    <a:close/>
                  </a:path>
                </a:pathLst>
              </a:custGeom>
              <a:solidFill>
                <a:schemeClr val="bg1"/>
              </a:solidFill>
              <a:ln w="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BC781240-72DC-AAFE-ABBC-948371BBEAB6}"/>
                  </a:ext>
                </a:extLst>
              </p:cNvPr>
              <p:cNvSpPr/>
              <p:nvPr/>
            </p:nvSpPr>
            <p:spPr>
              <a:xfrm>
                <a:off x="14009648" y="4980212"/>
                <a:ext cx="50831" cy="45461"/>
              </a:xfrm>
              <a:custGeom>
                <a:avLst/>
                <a:gdLst>
                  <a:gd name="connsiteX0" fmla="*/ 65532 w 85494"/>
                  <a:gd name="connsiteY0" fmla="*/ 73476 h 76462"/>
                  <a:gd name="connsiteX1" fmla="*/ 81102 w 85494"/>
                  <a:gd name="connsiteY1" fmla="*/ 13434 h 76462"/>
                  <a:gd name="connsiteX2" fmla="*/ 34306 w 85494"/>
                  <a:gd name="connsiteY2" fmla="*/ 110 h 76462"/>
                  <a:gd name="connsiteX3" fmla="*/ 3081 w 85494"/>
                  <a:gd name="connsiteY3" fmla="*/ 40167 h 76462"/>
                  <a:gd name="connsiteX4" fmla="*/ 11978 w 85494"/>
                  <a:gd name="connsiteY4" fmla="*/ 69120 h 76462"/>
                  <a:gd name="connsiteX5" fmla="*/ 65447 w 85494"/>
                  <a:gd name="connsiteY5" fmla="*/ 73562 h 7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494" h="76462">
                    <a:moveTo>
                      <a:pt x="65532" y="73476"/>
                    </a:moveTo>
                    <a:cubicBezTo>
                      <a:pt x="65532" y="73476"/>
                      <a:pt x="96758" y="28978"/>
                      <a:pt x="81102" y="13434"/>
                    </a:cubicBezTo>
                    <a:cubicBezTo>
                      <a:pt x="65532" y="-2111"/>
                      <a:pt x="34306" y="110"/>
                      <a:pt x="34306" y="110"/>
                    </a:cubicBezTo>
                    <a:lnTo>
                      <a:pt x="3081" y="40167"/>
                    </a:lnTo>
                    <a:cubicBezTo>
                      <a:pt x="3081" y="40167"/>
                      <a:pt x="-8041" y="55711"/>
                      <a:pt x="11978" y="69120"/>
                    </a:cubicBezTo>
                    <a:cubicBezTo>
                      <a:pt x="31997" y="82444"/>
                      <a:pt x="65447" y="73562"/>
                      <a:pt x="65447" y="73562"/>
                    </a:cubicBezTo>
                    <a:close/>
                  </a:path>
                </a:pathLst>
              </a:custGeom>
              <a:solidFill>
                <a:schemeClr val="bg1"/>
              </a:solid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7B0ECC6-8BE8-507E-55E3-9DB944C9164C}"/>
                  </a:ext>
                </a:extLst>
              </p:cNvPr>
              <p:cNvSpPr/>
              <p:nvPr/>
            </p:nvSpPr>
            <p:spPr>
              <a:xfrm>
                <a:off x="13894950" y="4970984"/>
                <a:ext cx="53022" cy="59565"/>
              </a:xfrm>
              <a:custGeom>
                <a:avLst/>
                <a:gdLst>
                  <a:gd name="connsiteX0" fmla="*/ 62280 w 89178"/>
                  <a:gd name="connsiteY0" fmla="*/ 97879 h 100184"/>
                  <a:gd name="connsiteX1" fmla="*/ 89057 w 89178"/>
                  <a:gd name="connsiteY1" fmla="*/ 35616 h 100184"/>
                  <a:gd name="connsiteX2" fmla="*/ 66814 w 89178"/>
                  <a:gd name="connsiteY2" fmla="*/ 0 h 100184"/>
                  <a:gd name="connsiteX3" fmla="*/ 0 w 89178"/>
                  <a:gd name="connsiteY3" fmla="*/ 24512 h 100184"/>
                  <a:gd name="connsiteX4" fmla="*/ 2224 w 89178"/>
                  <a:gd name="connsiteY4" fmla="*/ 73452 h 100184"/>
                  <a:gd name="connsiteX5" fmla="*/ 37898 w 89178"/>
                  <a:gd name="connsiteY5" fmla="*/ 100185 h 100184"/>
                  <a:gd name="connsiteX6" fmla="*/ 62451 w 89178"/>
                  <a:gd name="connsiteY6" fmla="*/ 97964 h 10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178" h="100184">
                    <a:moveTo>
                      <a:pt x="62280" y="97879"/>
                    </a:moveTo>
                    <a:cubicBezTo>
                      <a:pt x="62280" y="97879"/>
                      <a:pt x="91282" y="46719"/>
                      <a:pt x="89057" y="35616"/>
                    </a:cubicBezTo>
                    <a:cubicBezTo>
                      <a:pt x="86833" y="24512"/>
                      <a:pt x="86833" y="0"/>
                      <a:pt x="66814" y="0"/>
                    </a:cubicBezTo>
                    <a:cubicBezTo>
                      <a:pt x="46796" y="0"/>
                      <a:pt x="0" y="24512"/>
                      <a:pt x="0" y="24512"/>
                    </a:cubicBezTo>
                    <a:lnTo>
                      <a:pt x="2224" y="73452"/>
                    </a:lnTo>
                    <a:lnTo>
                      <a:pt x="37898" y="100185"/>
                    </a:lnTo>
                    <a:lnTo>
                      <a:pt x="62451" y="97964"/>
                    </a:lnTo>
                    <a:close/>
                  </a:path>
                </a:pathLst>
              </a:custGeom>
              <a:solidFill>
                <a:schemeClr val="bg1"/>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CBA46489-03CD-7721-3471-6ED85C00C93B}"/>
                  </a:ext>
                </a:extLst>
              </p:cNvPr>
              <p:cNvSpPr/>
              <p:nvPr/>
            </p:nvSpPr>
            <p:spPr>
              <a:xfrm>
                <a:off x="14008660" y="4879731"/>
                <a:ext cx="53175" cy="46261"/>
              </a:xfrm>
              <a:custGeom>
                <a:avLst/>
                <a:gdLst>
                  <a:gd name="connsiteX0" fmla="*/ 51538 w 89436"/>
                  <a:gd name="connsiteY0" fmla="*/ 77808 h 77807"/>
                  <a:gd name="connsiteX1" fmla="*/ 89437 w 89436"/>
                  <a:gd name="connsiteY1" fmla="*/ 55601 h 77807"/>
                  <a:gd name="connsiteX2" fmla="*/ 76091 w 89436"/>
                  <a:gd name="connsiteY2" fmla="*/ 0 h 77807"/>
                  <a:gd name="connsiteX3" fmla="*/ 294 w 89436"/>
                  <a:gd name="connsiteY3" fmla="*/ 22206 h 77807"/>
                  <a:gd name="connsiteX4" fmla="*/ 9191 w 89436"/>
                  <a:gd name="connsiteY4" fmla="*/ 64484 h 77807"/>
                  <a:gd name="connsiteX5" fmla="*/ 51538 w 89436"/>
                  <a:gd name="connsiteY5" fmla="*/ 77808 h 77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36" h="77807">
                    <a:moveTo>
                      <a:pt x="51538" y="77808"/>
                    </a:moveTo>
                    <a:cubicBezTo>
                      <a:pt x="51538" y="77808"/>
                      <a:pt x="89437" y="71146"/>
                      <a:pt x="89437" y="55601"/>
                    </a:cubicBezTo>
                    <a:cubicBezTo>
                      <a:pt x="89437" y="40057"/>
                      <a:pt x="76091" y="0"/>
                      <a:pt x="76091" y="0"/>
                    </a:cubicBezTo>
                    <a:cubicBezTo>
                      <a:pt x="76091" y="0"/>
                      <a:pt x="2518" y="0"/>
                      <a:pt x="294" y="22206"/>
                    </a:cubicBezTo>
                    <a:cubicBezTo>
                      <a:pt x="-1930" y="44413"/>
                      <a:pt x="9191" y="64484"/>
                      <a:pt x="9191" y="64484"/>
                    </a:cubicBezTo>
                    <a:lnTo>
                      <a:pt x="51538" y="77808"/>
                    </a:lnTo>
                    <a:close/>
                  </a:path>
                </a:pathLst>
              </a:custGeom>
              <a:solidFill>
                <a:schemeClr val="bg1"/>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A8BAF674-40E3-7BFA-16F1-E4D199ADAA44}"/>
                  </a:ext>
                </a:extLst>
              </p:cNvPr>
              <p:cNvSpPr/>
              <p:nvPr/>
            </p:nvSpPr>
            <p:spPr>
              <a:xfrm>
                <a:off x="13889507" y="4872749"/>
                <a:ext cx="59502" cy="47963"/>
              </a:xfrm>
              <a:custGeom>
                <a:avLst/>
                <a:gdLst>
                  <a:gd name="connsiteX0" fmla="*/ 75883 w 100077"/>
                  <a:gd name="connsiteY0" fmla="*/ 80669 h 80669"/>
                  <a:gd name="connsiteX1" fmla="*/ 98126 w 100077"/>
                  <a:gd name="connsiteY1" fmla="*/ 40612 h 80669"/>
                  <a:gd name="connsiteX2" fmla="*/ 69124 w 100077"/>
                  <a:gd name="connsiteY2" fmla="*/ 555 h 80669"/>
                  <a:gd name="connsiteX3" fmla="*/ 31226 w 100077"/>
                  <a:gd name="connsiteY3" fmla="*/ 2776 h 80669"/>
                  <a:gd name="connsiteX4" fmla="*/ 0 w 100077"/>
                  <a:gd name="connsiteY4" fmla="*/ 33950 h 80669"/>
                  <a:gd name="connsiteX5" fmla="*/ 17794 w 100077"/>
                  <a:gd name="connsiteY5" fmla="*/ 80669 h 80669"/>
                  <a:gd name="connsiteX6" fmla="*/ 75712 w 100077"/>
                  <a:gd name="connsiteY6" fmla="*/ 80669 h 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77" h="80669">
                    <a:moveTo>
                      <a:pt x="75883" y="80669"/>
                    </a:moveTo>
                    <a:cubicBezTo>
                      <a:pt x="82556" y="78448"/>
                      <a:pt x="107108" y="58463"/>
                      <a:pt x="98126" y="40612"/>
                    </a:cubicBezTo>
                    <a:cubicBezTo>
                      <a:pt x="89143" y="22762"/>
                      <a:pt x="78107" y="555"/>
                      <a:pt x="69124" y="555"/>
                    </a:cubicBezTo>
                    <a:cubicBezTo>
                      <a:pt x="60141" y="555"/>
                      <a:pt x="42347" y="-1665"/>
                      <a:pt x="31226" y="2776"/>
                    </a:cubicBezTo>
                    <a:cubicBezTo>
                      <a:pt x="20104" y="7217"/>
                      <a:pt x="0" y="20541"/>
                      <a:pt x="0" y="33950"/>
                    </a:cubicBezTo>
                    <a:cubicBezTo>
                      <a:pt x="0" y="47359"/>
                      <a:pt x="17794" y="80669"/>
                      <a:pt x="17794" y="80669"/>
                    </a:cubicBezTo>
                    <a:lnTo>
                      <a:pt x="75712" y="80669"/>
                    </a:lnTo>
                    <a:close/>
                  </a:path>
                </a:pathLst>
              </a:custGeom>
              <a:solidFill>
                <a:schemeClr val="bg1"/>
              </a:solidFill>
              <a:ln w="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F21321C7-ED52-ACE1-5960-84014B6855F5}"/>
                  </a:ext>
                </a:extLst>
              </p:cNvPr>
              <p:cNvSpPr/>
              <p:nvPr/>
            </p:nvSpPr>
            <p:spPr>
              <a:xfrm>
                <a:off x="13864945" y="5518016"/>
                <a:ext cx="404510" cy="411660"/>
              </a:xfrm>
              <a:custGeom>
                <a:avLst/>
                <a:gdLst>
                  <a:gd name="connsiteX0" fmla="*/ 331068 w 680352"/>
                  <a:gd name="connsiteY0" fmla="*/ 692379 h 692379"/>
                  <a:gd name="connsiteX1" fmla="*/ 107612 w 680352"/>
                  <a:gd name="connsiteY1" fmla="*/ 602187 h 692379"/>
                  <a:gd name="connsiteX2" fmla="*/ 5124 w 680352"/>
                  <a:gd name="connsiteY2" fmla="*/ 276265 h 692379"/>
                  <a:gd name="connsiteX3" fmla="*/ 308996 w 680352"/>
                  <a:gd name="connsiteY3" fmla="*/ 3725 h 692379"/>
                  <a:gd name="connsiteX4" fmla="*/ 635368 w 680352"/>
                  <a:gd name="connsiteY4" fmla="*/ 188721 h 692379"/>
                  <a:gd name="connsiteX5" fmla="*/ 662317 w 680352"/>
                  <a:gd name="connsiteY5" fmla="*/ 396436 h 692379"/>
                  <a:gd name="connsiteX6" fmla="*/ 652222 w 680352"/>
                  <a:gd name="connsiteY6" fmla="*/ 429660 h 692379"/>
                  <a:gd name="connsiteX7" fmla="*/ 527747 w 680352"/>
                  <a:gd name="connsiteY7" fmla="*/ 612009 h 692379"/>
                  <a:gd name="connsiteX8" fmla="*/ 523469 w 680352"/>
                  <a:gd name="connsiteY8" fmla="*/ 616280 h 692379"/>
                  <a:gd name="connsiteX9" fmla="*/ 518165 w 680352"/>
                  <a:gd name="connsiteY9" fmla="*/ 619183 h 692379"/>
                  <a:gd name="connsiteX10" fmla="*/ 362037 w 680352"/>
                  <a:gd name="connsiteY10" fmla="*/ 688450 h 692379"/>
                  <a:gd name="connsiteX11" fmla="*/ 330983 w 680352"/>
                  <a:gd name="connsiteY11" fmla="*/ 692294 h 692379"/>
                  <a:gd name="connsiteX12" fmla="*/ 342275 w 680352"/>
                  <a:gd name="connsiteY12" fmla="*/ 85205 h 692379"/>
                  <a:gd name="connsiteX13" fmla="*/ 329785 w 680352"/>
                  <a:gd name="connsiteY13" fmla="*/ 86571 h 692379"/>
                  <a:gd name="connsiteX14" fmla="*/ 89818 w 680352"/>
                  <a:gd name="connsiteY14" fmla="*/ 288308 h 692379"/>
                  <a:gd name="connsiteX15" fmla="*/ 162364 w 680352"/>
                  <a:gd name="connsiteY15" fmla="*/ 536593 h 692379"/>
                  <a:gd name="connsiteX16" fmla="*/ 339195 w 680352"/>
                  <a:gd name="connsiteY16" fmla="*/ 606287 h 692379"/>
                  <a:gd name="connsiteX17" fmla="*/ 471541 w 680352"/>
                  <a:gd name="connsiteY17" fmla="*/ 547440 h 692379"/>
                  <a:gd name="connsiteX18" fmla="*/ 567869 w 680352"/>
                  <a:gd name="connsiteY18" fmla="*/ 415739 h 692379"/>
                  <a:gd name="connsiteX19" fmla="*/ 581814 w 680352"/>
                  <a:gd name="connsiteY19" fmla="*/ 367739 h 692379"/>
                  <a:gd name="connsiteX20" fmla="*/ 565988 w 680352"/>
                  <a:gd name="connsiteY20" fmla="*/ 238685 h 692379"/>
                  <a:gd name="connsiteX21" fmla="*/ 342275 w 680352"/>
                  <a:gd name="connsiteY21" fmla="*/ 85290 h 692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0352" h="692379">
                    <a:moveTo>
                      <a:pt x="331068" y="692379"/>
                    </a:moveTo>
                    <a:cubicBezTo>
                      <a:pt x="251763" y="692379"/>
                      <a:pt x="141832" y="630628"/>
                      <a:pt x="107612" y="602187"/>
                    </a:cubicBezTo>
                    <a:cubicBezTo>
                      <a:pt x="-8308" y="505760"/>
                      <a:pt x="-6340" y="356550"/>
                      <a:pt x="5124" y="276265"/>
                    </a:cubicBezTo>
                    <a:cubicBezTo>
                      <a:pt x="34296" y="72308"/>
                      <a:pt x="233884" y="22515"/>
                      <a:pt x="308996" y="3725"/>
                    </a:cubicBezTo>
                    <a:cubicBezTo>
                      <a:pt x="407036" y="-20788"/>
                      <a:pt x="556834" y="79653"/>
                      <a:pt x="635368" y="188721"/>
                    </a:cubicBezTo>
                    <a:cubicBezTo>
                      <a:pt x="703124" y="282756"/>
                      <a:pt x="678571" y="351169"/>
                      <a:pt x="662317" y="396436"/>
                    </a:cubicBezTo>
                    <a:cubicBezTo>
                      <a:pt x="657954" y="408564"/>
                      <a:pt x="653847" y="420009"/>
                      <a:pt x="652222" y="429660"/>
                    </a:cubicBezTo>
                    <a:cubicBezTo>
                      <a:pt x="641186" y="495938"/>
                      <a:pt x="546568" y="593134"/>
                      <a:pt x="527747" y="612009"/>
                    </a:cubicBezTo>
                    <a:lnTo>
                      <a:pt x="523469" y="616280"/>
                    </a:lnTo>
                    <a:lnTo>
                      <a:pt x="518165" y="619183"/>
                    </a:lnTo>
                    <a:cubicBezTo>
                      <a:pt x="514316" y="621319"/>
                      <a:pt x="422435" y="671710"/>
                      <a:pt x="362037" y="688450"/>
                    </a:cubicBezTo>
                    <a:cubicBezTo>
                      <a:pt x="352455" y="691098"/>
                      <a:pt x="342019" y="692294"/>
                      <a:pt x="330983" y="692294"/>
                    </a:cubicBezTo>
                    <a:close/>
                    <a:moveTo>
                      <a:pt x="342275" y="85205"/>
                    </a:moveTo>
                    <a:cubicBezTo>
                      <a:pt x="337741" y="85205"/>
                      <a:pt x="333549" y="85632"/>
                      <a:pt x="329785" y="86571"/>
                    </a:cubicBezTo>
                    <a:cubicBezTo>
                      <a:pt x="221564" y="113561"/>
                      <a:pt x="108382" y="158657"/>
                      <a:pt x="89818" y="288308"/>
                    </a:cubicBezTo>
                    <a:cubicBezTo>
                      <a:pt x="69970" y="427098"/>
                      <a:pt x="118306" y="499867"/>
                      <a:pt x="162364" y="536593"/>
                    </a:cubicBezTo>
                    <a:cubicBezTo>
                      <a:pt x="214378" y="579810"/>
                      <a:pt x="314814" y="613034"/>
                      <a:pt x="339195" y="606287"/>
                    </a:cubicBezTo>
                    <a:cubicBezTo>
                      <a:pt x="378634" y="595354"/>
                      <a:pt x="443652" y="562472"/>
                      <a:pt x="471541" y="547440"/>
                    </a:cubicBezTo>
                    <a:cubicBezTo>
                      <a:pt x="515427" y="502771"/>
                      <a:pt x="563592" y="441191"/>
                      <a:pt x="567869" y="415739"/>
                    </a:cubicBezTo>
                    <a:cubicBezTo>
                      <a:pt x="570778" y="398486"/>
                      <a:pt x="576339" y="382856"/>
                      <a:pt x="581814" y="367739"/>
                    </a:cubicBezTo>
                    <a:cubicBezTo>
                      <a:pt x="596700" y="326230"/>
                      <a:pt x="607479" y="296251"/>
                      <a:pt x="565988" y="238685"/>
                    </a:cubicBezTo>
                    <a:cubicBezTo>
                      <a:pt x="501997" y="149860"/>
                      <a:pt x="396257" y="85290"/>
                      <a:pt x="342275" y="85290"/>
                    </a:cubicBezTo>
                    <a:close/>
                  </a:path>
                </a:pathLst>
              </a:custGeom>
              <a:solidFill>
                <a:schemeClr val="bg1"/>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7B1B3F3B-610C-30C2-B175-06CE20DD6554}"/>
                  </a:ext>
                </a:extLst>
              </p:cNvPr>
              <p:cNvSpPr/>
              <p:nvPr/>
            </p:nvSpPr>
            <p:spPr>
              <a:xfrm>
                <a:off x="14206957" y="5921450"/>
                <a:ext cx="158587" cy="182184"/>
              </a:xfrm>
              <a:custGeom>
                <a:avLst/>
                <a:gdLst>
                  <a:gd name="connsiteX0" fmla="*/ 505 w 266730"/>
                  <a:gd name="connsiteY0" fmla="*/ 68669 h 306419"/>
                  <a:gd name="connsiteX1" fmla="*/ 181785 w 266730"/>
                  <a:gd name="connsiteY1" fmla="*/ 302690 h 306419"/>
                  <a:gd name="connsiteX2" fmla="*/ 238076 w 266730"/>
                  <a:gd name="connsiteY2" fmla="*/ 290220 h 306419"/>
                  <a:gd name="connsiteX3" fmla="*/ 259977 w 266730"/>
                  <a:gd name="connsiteY3" fmla="*/ 221552 h 306419"/>
                  <a:gd name="connsiteX4" fmla="*/ 100598 w 266730"/>
                  <a:gd name="connsiteY4" fmla="*/ 0 h 306419"/>
                  <a:gd name="connsiteX5" fmla="*/ 22491 w 266730"/>
                  <a:gd name="connsiteY5" fmla="*/ 24939 h 306419"/>
                  <a:gd name="connsiteX6" fmla="*/ 590 w 266730"/>
                  <a:gd name="connsiteY6" fmla="*/ 68584 h 30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30" h="306419">
                    <a:moveTo>
                      <a:pt x="505" y="68669"/>
                    </a:moveTo>
                    <a:cubicBezTo>
                      <a:pt x="505" y="68669"/>
                      <a:pt x="153639" y="296455"/>
                      <a:pt x="181785" y="302690"/>
                    </a:cubicBezTo>
                    <a:cubicBezTo>
                      <a:pt x="209930" y="308925"/>
                      <a:pt x="231831" y="308925"/>
                      <a:pt x="238076" y="290220"/>
                    </a:cubicBezTo>
                    <a:cubicBezTo>
                      <a:pt x="244322" y="271516"/>
                      <a:pt x="281792" y="283986"/>
                      <a:pt x="259977" y="221552"/>
                    </a:cubicBezTo>
                    <a:cubicBezTo>
                      <a:pt x="238076" y="159117"/>
                      <a:pt x="100598" y="0"/>
                      <a:pt x="100598" y="0"/>
                    </a:cubicBezTo>
                    <a:cubicBezTo>
                      <a:pt x="100598" y="0"/>
                      <a:pt x="50551" y="3160"/>
                      <a:pt x="22491" y="24939"/>
                    </a:cubicBezTo>
                    <a:cubicBezTo>
                      <a:pt x="-5655" y="46804"/>
                      <a:pt x="590" y="68584"/>
                      <a:pt x="590" y="68584"/>
                    </a:cubicBezTo>
                    <a:close/>
                  </a:path>
                </a:pathLst>
              </a:custGeom>
              <a:solidFill>
                <a:schemeClr val="bg1"/>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F19910D2-AAE5-2486-B56B-FF76D30CD4FE}"/>
                  </a:ext>
                </a:extLst>
              </p:cNvPr>
              <p:cNvSpPr/>
              <p:nvPr/>
            </p:nvSpPr>
            <p:spPr>
              <a:xfrm>
                <a:off x="14177298" y="5875696"/>
                <a:ext cx="66937" cy="55656"/>
              </a:xfrm>
              <a:custGeom>
                <a:avLst/>
                <a:gdLst>
                  <a:gd name="connsiteX0" fmla="*/ 25066 w 112583"/>
                  <a:gd name="connsiteY0" fmla="*/ 93608 h 93608"/>
                  <a:gd name="connsiteX1" fmla="*/ 112583 w 112583"/>
                  <a:gd name="connsiteY1" fmla="*/ 31260 h 93608"/>
                  <a:gd name="connsiteX2" fmla="*/ 78193 w 112583"/>
                  <a:gd name="connsiteY2" fmla="*/ 0 h 93608"/>
                  <a:gd name="connsiteX3" fmla="*/ 28146 w 112583"/>
                  <a:gd name="connsiteY3" fmla="*/ 37495 h 93608"/>
                  <a:gd name="connsiteX4" fmla="*/ 0 w 112583"/>
                  <a:gd name="connsiteY4" fmla="*/ 71829 h 93608"/>
                  <a:gd name="connsiteX5" fmla="*/ 25066 w 112583"/>
                  <a:gd name="connsiteY5" fmla="*/ 93608 h 9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583" h="93608">
                    <a:moveTo>
                      <a:pt x="25066" y="93608"/>
                    </a:moveTo>
                    <a:lnTo>
                      <a:pt x="112583" y="31260"/>
                    </a:lnTo>
                    <a:lnTo>
                      <a:pt x="78193" y="0"/>
                    </a:lnTo>
                    <a:lnTo>
                      <a:pt x="28146" y="37495"/>
                    </a:lnTo>
                    <a:lnTo>
                      <a:pt x="0" y="71829"/>
                    </a:lnTo>
                    <a:lnTo>
                      <a:pt x="25066" y="93608"/>
                    </a:lnTo>
                    <a:close/>
                  </a:path>
                </a:pathLst>
              </a:custGeom>
              <a:solidFill>
                <a:schemeClr val="bg1"/>
              </a:solidFill>
              <a:ln w="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15C0B8FA-75B3-8E27-BCAB-35F430AB937E}"/>
                  </a:ext>
                </a:extLst>
              </p:cNvPr>
              <p:cNvSpPr/>
              <p:nvPr/>
            </p:nvSpPr>
            <p:spPr>
              <a:xfrm>
                <a:off x="13983352" y="5634030"/>
                <a:ext cx="158036" cy="182202"/>
              </a:xfrm>
              <a:custGeom>
                <a:avLst/>
                <a:gdLst>
                  <a:gd name="connsiteX0" fmla="*/ 40465 w 265803"/>
                  <a:gd name="connsiteY0" fmla="*/ 306448 h 306448"/>
                  <a:gd name="connsiteX1" fmla="*/ 0 w 265803"/>
                  <a:gd name="connsiteY1" fmla="*/ 292612 h 306448"/>
                  <a:gd name="connsiteX2" fmla="*/ 21815 w 265803"/>
                  <a:gd name="connsiteY2" fmla="*/ 245039 h 306448"/>
                  <a:gd name="connsiteX3" fmla="*/ 67926 w 265803"/>
                  <a:gd name="connsiteY3" fmla="*/ 143231 h 306448"/>
                  <a:gd name="connsiteX4" fmla="*/ 116176 w 265803"/>
                  <a:gd name="connsiteY4" fmla="*/ 16484 h 306448"/>
                  <a:gd name="connsiteX5" fmla="*/ 123106 w 265803"/>
                  <a:gd name="connsiteY5" fmla="*/ 0 h 306448"/>
                  <a:gd name="connsiteX6" fmla="*/ 180852 w 265803"/>
                  <a:gd name="connsiteY6" fmla="*/ 12811 h 306448"/>
                  <a:gd name="connsiteX7" fmla="*/ 265803 w 265803"/>
                  <a:gd name="connsiteY7" fmla="*/ 289964 h 306448"/>
                  <a:gd name="connsiteX8" fmla="*/ 224910 w 265803"/>
                  <a:gd name="connsiteY8" fmla="*/ 302434 h 306448"/>
                  <a:gd name="connsiteX9" fmla="*/ 148001 w 265803"/>
                  <a:gd name="connsiteY9" fmla="*/ 51502 h 306448"/>
                  <a:gd name="connsiteX10" fmla="*/ 110359 w 265803"/>
                  <a:gd name="connsiteY10" fmla="*/ 148527 h 306448"/>
                  <a:gd name="connsiteX11" fmla="*/ 60484 w 265803"/>
                  <a:gd name="connsiteY11" fmla="*/ 263231 h 306448"/>
                  <a:gd name="connsiteX12" fmla="*/ 40465 w 265803"/>
                  <a:gd name="connsiteY12" fmla="*/ 306448 h 30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803" h="306448">
                    <a:moveTo>
                      <a:pt x="40465" y="306448"/>
                    </a:moveTo>
                    <a:lnTo>
                      <a:pt x="0" y="292612"/>
                    </a:lnTo>
                    <a:cubicBezTo>
                      <a:pt x="1283" y="288683"/>
                      <a:pt x="5561" y="279459"/>
                      <a:pt x="21815" y="245039"/>
                    </a:cubicBezTo>
                    <a:cubicBezTo>
                      <a:pt x="36786" y="213352"/>
                      <a:pt x="64419" y="154761"/>
                      <a:pt x="67926" y="143231"/>
                    </a:cubicBezTo>
                    <a:cubicBezTo>
                      <a:pt x="69124" y="135715"/>
                      <a:pt x="75968" y="112911"/>
                      <a:pt x="116176" y="16484"/>
                    </a:cubicBezTo>
                    <a:lnTo>
                      <a:pt x="123106" y="0"/>
                    </a:lnTo>
                    <a:lnTo>
                      <a:pt x="180852" y="12811"/>
                    </a:lnTo>
                    <a:lnTo>
                      <a:pt x="265803" y="289964"/>
                    </a:lnTo>
                    <a:lnTo>
                      <a:pt x="224910" y="302434"/>
                    </a:lnTo>
                    <a:lnTo>
                      <a:pt x="148001" y="51502"/>
                    </a:lnTo>
                    <a:cubicBezTo>
                      <a:pt x="130036" y="94975"/>
                      <a:pt x="112840" y="138875"/>
                      <a:pt x="110359" y="148527"/>
                    </a:cubicBezTo>
                    <a:cubicBezTo>
                      <a:pt x="109675" y="156470"/>
                      <a:pt x="104028" y="170904"/>
                      <a:pt x="60484" y="263231"/>
                    </a:cubicBezTo>
                    <a:cubicBezTo>
                      <a:pt x="51757" y="281765"/>
                      <a:pt x="41834" y="302861"/>
                      <a:pt x="40465" y="306448"/>
                    </a:cubicBezTo>
                    <a:close/>
                  </a:path>
                </a:pathLst>
              </a:custGeom>
              <a:solidFill>
                <a:schemeClr val="bg1"/>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1E797905-B63F-12C5-8FFC-F6A043FBB866}"/>
                  </a:ext>
                </a:extLst>
              </p:cNvPr>
              <p:cNvSpPr/>
              <p:nvPr/>
            </p:nvSpPr>
            <p:spPr>
              <a:xfrm rot="21511200">
                <a:off x="14030763" y="5727751"/>
                <a:ext cx="72482" cy="25390"/>
              </a:xfrm>
              <a:custGeom>
                <a:avLst/>
                <a:gdLst>
                  <a:gd name="connsiteX0" fmla="*/ 0 w 121908"/>
                  <a:gd name="connsiteY0" fmla="*/ 0 h 42704"/>
                  <a:gd name="connsiteX1" fmla="*/ 121908 w 121908"/>
                  <a:gd name="connsiteY1" fmla="*/ 0 h 42704"/>
                  <a:gd name="connsiteX2" fmla="*/ 121908 w 121908"/>
                  <a:gd name="connsiteY2" fmla="*/ 42705 h 42704"/>
                  <a:gd name="connsiteX3" fmla="*/ 0 w 121908"/>
                  <a:gd name="connsiteY3" fmla="*/ 42705 h 42704"/>
                </a:gdLst>
                <a:ahLst/>
                <a:cxnLst>
                  <a:cxn ang="0">
                    <a:pos x="connsiteX0" y="connsiteY0"/>
                  </a:cxn>
                  <a:cxn ang="0">
                    <a:pos x="connsiteX1" y="connsiteY1"/>
                  </a:cxn>
                  <a:cxn ang="0">
                    <a:pos x="connsiteX2" y="connsiteY2"/>
                  </a:cxn>
                  <a:cxn ang="0">
                    <a:pos x="connsiteX3" y="connsiteY3"/>
                  </a:cxn>
                </a:cxnLst>
                <a:rect l="l" t="t" r="r" b="b"/>
                <a:pathLst>
                  <a:path w="121908" h="42704">
                    <a:moveTo>
                      <a:pt x="0" y="0"/>
                    </a:moveTo>
                    <a:lnTo>
                      <a:pt x="121908" y="0"/>
                    </a:lnTo>
                    <a:lnTo>
                      <a:pt x="121908" y="42705"/>
                    </a:lnTo>
                    <a:lnTo>
                      <a:pt x="0" y="42705"/>
                    </a:lnTo>
                    <a:close/>
                  </a:path>
                </a:pathLst>
              </a:custGeom>
              <a:solidFill>
                <a:schemeClr val="bg1"/>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2273419E-7E85-E219-3EB6-63DADF704F63}"/>
                  </a:ext>
                </a:extLst>
              </p:cNvPr>
              <p:cNvSpPr/>
              <p:nvPr/>
            </p:nvSpPr>
            <p:spPr>
              <a:xfrm>
                <a:off x="13816110" y="5860411"/>
                <a:ext cx="124567" cy="141475"/>
              </a:xfrm>
              <a:custGeom>
                <a:avLst/>
                <a:gdLst>
                  <a:gd name="connsiteX0" fmla="*/ 40379 w 209511"/>
                  <a:gd name="connsiteY0" fmla="*/ 237865 h 237950"/>
                  <a:gd name="connsiteX1" fmla="*/ 0 w 209511"/>
                  <a:gd name="connsiteY1" fmla="*/ 223943 h 237950"/>
                  <a:gd name="connsiteX2" fmla="*/ 16597 w 209511"/>
                  <a:gd name="connsiteY2" fmla="*/ 187644 h 237950"/>
                  <a:gd name="connsiteX3" fmla="*/ 50731 w 209511"/>
                  <a:gd name="connsiteY3" fmla="*/ 112399 h 237950"/>
                  <a:gd name="connsiteX4" fmla="*/ 87261 w 209511"/>
                  <a:gd name="connsiteY4" fmla="*/ 16484 h 237950"/>
                  <a:gd name="connsiteX5" fmla="*/ 94190 w 209511"/>
                  <a:gd name="connsiteY5" fmla="*/ 0 h 237950"/>
                  <a:gd name="connsiteX6" fmla="*/ 144921 w 209511"/>
                  <a:gd name="connsiteY6" fmla="*/ 11274 h 237950"/>
                  <a:gd name="connsiteX7" fmla="*/ 209511 w 209511"/>
                  <a:gd name="connsiteY7" fmla="*/ 222149 h 237950"/>
                  <a:gd name="connsiteX8" fmla="*/ 168618 w 209511"/>
                  <a:gd name="connsiteY8" fmla="*/ 234619 h 237950"/>
                  <a:gd name="connsiteX9" fmla="*/ 115321 w 209511"/>
                  <a:gd name="connsiteY9" fmla="*/ 60726 h 237950"/>
                  <a:gd name="connsiteX10" fmla="*/ 93164 w 209511"/>
                  <a:gd name="connsiteY10" fmla="*/ 118463 h 237950"/>
                  <a:gd name="connsiteX11" fmla="*/ 55351 w 209511"/>
                  <a:gd name="connsiteY11" fmla="*/ 205836 h 237950"/>
                  <a:gd name="connsiteX12" fmla="*/ 40465 w 209511"/>
                  <a:gd name="connsiteY12" fmla="*/ 237950 h 23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511" h="237950">
                    <a:moveTo>
                      <a:pt x="40379" y="237865"/>
                    </a:moveTo>
                    <a:lnTo>
                      <a:pt x="0" y="223943"/>
                    </a:lnTo>
                    <a:cubicBezTo>
                      <a:pt x="1112" y="220612"/>
                      <a:pt x="4363" y="213694"/>
                      <a:pt x="16597" y="187644"/>
                    </a:cubicBezTo>
                    <a:cubicBezTo>
                      <a:pt x="27547" y="164498"/>
                      <a:pt x="47566" y="121879"/>
                      <a:pt x="50731" y="112399"/>
                    </a:cubicBezTo>
                    <a:cubicBezTo>
                      <a:pt x="51929" y="105566"/>
                      <a:pt x="57832" y="87118"/>
                      <a:pt x="87261" y="16484"/>
                    </a:cubicBezTo>
                    <a:lnTo>
                      <a:pt x="94190" y="0"/>
                    </a:lnTo>
                    <a:lnTo>
                      <a:pt x="144921" y="11274"/>
                    </a:lnTo>
                    <a:lnTo>
                      <a:pt x="209511" y="222149"/>
                    </a:lnTo>
                    <a:lnTo>
                      <a:pt x="168618" y="234619"/>
                    </a:lnTo>
                    <a:lnTo>
                      <a:pt x="115321" y="60726"/>
                    </a:lnTo>
                    <a:cubicBezTo>
                      <a:pt x="104627" y="87118"/>
                      <a:pt x="95046" y="111630"/>
                      <a:pt x="93164" y="118463"/>
                    </a:cubicBezTo>
                    <a:cubicBezTo>
                      <a:pt x="92479" y="125381"/>
                      <a:pt x="87774" y="136996"/>
                      <a:pt x="55351" y="205836"/>
                    </a:cubicBezTo>
                    <a:cubicBezTo>
                      <a:pt x="48934" y="219502"/>
                      <a:pt x="41577" y="235046"/>
                      <a:pt x="40465" y="237950"/>
                    </a:cubicBezTo>
                    <a:close/>
                  </a:path>
                </a:pathLst>
              </a:custGeom>
              <a:solidFill>
                <a:schemeClr val="bg1"/>
              </a:solidFill>
              <a:ln w="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109DA258-7C25-A249-8F1E-EEAD583CFB5D}"/>
                  </a:ext>
                </a:extLst>
              </p:cNvPr>
              <p:cNvSpPr/>
              <p:nvPr/>
            </p:nvSpPr>
            <p:spPr>
              <a:xfrm rot="21511200">
                <a:off x="13854653" y="5931163"/>
                <a:ext cx="54374" cy="25390"/>
              </a:xfrm>
              <a:custGeom>
                <a:avLst/>
                <a:gdLst>
                  <a:gd name="connsiteX0" fmla="*/ 0 w 91452"/>
                  <a:gd name="connsiteY0" fmla="*/ 0 h 42704"/>
                  <a:gd name="connsiteX1" fmla="*/ 91453 w 91452"/>
                  <a:gd name="connsiteY1" fmla="*/ 0 h 42704"/>
                  <a:gd name="connsiteX2" fmla="*/ 91453 w 91452"/>
                  <a:gd name="connsiteY2" fmla="*/ 42705 h 42704"/>
                  <a:gd name="connsiteX3" fmla="*/ 0 w 91452"/>
                  <a:gd name="connsiteY3" fmla="*/ 42705 h 42704"/>
                </a:gdLst>
                <a:ahLst/>
                <a:cxnLst>
                  <a:cxn ang="0">
                    <a:pos x="connsiteX0" y="connsiteY0"/>
                  </a:cxn>
                  <a:cxn ang="0">
                    <a:pos x="connsiteX1" y="connsiteY1"/>
                  </a:cxn>
                  <a:cxn ang="0">
                    <a:pos x="connsiteX2" y="connsiteY2"/>
                  </a:cxn>
                  <a:cxn ang="0">
                    <a:pos x="connsiteX3" y="connsiteY3"/>
                  </a:cxn>
                </a:cxnLst>
                <a:rect l="l" t="t" r="r" b="b"/>
                <a:pathLst>
                  <a:path w="91452" h="42704">
                    <a:moveTo>
                      <a:pt x="0" y="0"/>
                    </a:moveTo>
                    <a:lnTo>
                      <a:pt x="91453" y="0"/>
                    </a:lnTo>
                    <a:lnTo>
                      <a:pt x="91453" y="42705"/>
                    </a:lnTo>
                    <a:lnTo>
                      <a:pt x="0" y="42705"/>
                    </a:lnTo>
                    <a:close/>
                  </a:path>
                </a:pathLst>
              </a:custGeom>
              <a:solidFill>
                <a:schemeClr val="bg1"/>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AEC32945-49D5-91AE-8808-A12018EE3DF3}"/>
                  </a:ext>
                </a:extLst>
              </p:cNvPr>
              <p:cNvSpPr/>
              <p:nvPr/>
            </p:nvSpPr>
            <p:spPr>
              <a:xfrm>
                <a:off x="13715754" y="5977512"/>
                <a:ext cx="106001" cy="118878"/>
              </a:xfrm>
              <a:custGeom>
                <a:avLst/>
                <a:gdLst>
                  <a:gd name="connsiteX0" fmla="*/ 40379 w 178285"/>
                  <a:gd name="connsiteY0" fmla="*/ 199858 h 199943"/>
                  <a:gd name="connsiteX1" fmla="*/ 0 w 178285"/>
                  <a:gd name="connsiteY1" fmla="*/ 185765 h 199943"/>
                  <a:gd name="connsiteX2" fmla="*/ 13688 w 178285"/>
                  <a:gd name="connsiteY2" fmla="*/ 155701 h 199943"/>
                  <a:gd name="connsiteX3" fmla="*/ 41235 w 178285"/>
                  <a:gd name="connsiteY3" fmla="*/ 95146 h 199943"/>
                  <a:gd name="connsiteX4" fmla="*/ 71177 w 178285"/>
                  <a:gd name="connsiteY4" fmla="*/ 16484 h 199943"/>
                  <a:gd name="connsiteX5" fmla="*/ 78107 w 178285"/>
                  <a:gd name="connsiteY5" fmla="*/ 0 h 199943"/>
                  <a:gd name="connsiteX6" fmla="*/ 124988 w 178285"/>
                  <a:gd name="connsiteY6" fmla="*/ 10420 h 199943"/>
                  <a:gd name="connsiteX7" fmla="*/ 178286 w 178285"/>
                  <a:gd name="connsiteY7" fmla="*/ 184399 h 199943"/>
                  <a:gd name="connsiteX8" fmla="*/ 137393 w 178285"/>
                  <a:gd name="connsiteY8" fmla="*/ 196868 h 199943"/>
                  <a:gd name="connsiteX9" fmla="*/ 97270 w 178285"/>
                  <a:gd name="connsiteY9" fmla="*/ 65851 h 199943"/>
                  <a:gd name="connsiteX10" fmla="*/ 83582 w 178285"/>
                  <a:gd name="connsiteY10" fmla="*/ 101808 h 199943"/>
                  <a:gd name="connsiteX11" fmla="*/ 52442 w 178285"/>
                  <a:gd name="connsiteY11" fmla="*/ 173979 h 199943"/>
                  <a:gd name="connsiteX12" fmla="*/ 40379 w 178285"/>
                  <a:gd name="connsiteY12" fmla="*/ 199943 h 19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285" h="199943">
                    <a:moveTo>
                      <a:pt x="40379" y="199858"/>
                    </a:moveTo>
                    <a:lnTo>
                      <a:pt x="0" y="185765"/>
                    </a:lnTo>
                    <a:cubicBezTo>
                      <a:pt x="941" y="182861"/>
                      <a:pt x="3508" y="177480"/>
                      <a:pt x="13688" y="155701"/>
                    </a:cubicBezTo>
                    <a:cubicBezTo>
                      <a:pt x="22414" y="137253"/>
                      <a:pt x="38412" y="103345"/>
                      <a:pt x="41235" y="95146"/>
                    </a:cubicBezTo>
                    <a:cubicBezTo>
                      <a:pt x="42433" y="88740"/>
                      <a:pt x="47651" y="72769"/>
                      <a:pt x="71177" y="16484"/>
                    </a:cubicBezTo>
                    <a:lnTo>
                      <a:pt x="78107" y="0"/>
                    </a:lnTo>
                    <a:lnTo>
                      <a:pt x="124988" y="10420"/>
                    </a:lnTo>
                    <a:lnTo>
                      <a:pt x="178286" y="184399"/>
                    </a:lnTo>
                    <a:lnTo>
                      <a:pt x="137393" y="196868"/>
                    </a:lnTo>
                    <a:lnTo>
                      <a:pt x="97270" y="65851"/>
                    </a:lnTo>
                    <a:cubicBezTo>
                      <a:pt x="90597" y="82505"/>
                      <a:pt x="85036" y="96854"/>
                      <a:pt x="83582" y="101808"/>
                    </a:cubicBezTo>
                    <a:cubicBezTo>
                      <a:pt x="82898" y="108043"/>
                      <a:pt x="78620" y="118377"/>
                      <a:pt x="52442" y="173979"/>
                    </a:cubicBezTo>
                    <a:cubicBezTo>
                      <a:pt x="47224" y="184996"/>
                      <a:pt x="41321" y="197466"/>
                      <a:pt x="40379" y="199943"/>
                    </a:cubicBezTo>
                    <a:close/>
                  </a:path>
                </a:pathLst>
              </a:custGeom>
              <a:solidFill>
                <a:schemeClr val="bg1"/>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F3DA8082-3B71-FB6E-0949-261A73B027FD}"/>
                  </a:ext>
                </a:extLst>
              </p:cNvPr>
              <p:cNvSpPr/>
              <p:nvPr/>
            </p:nvSpPr>
            <p:spPr>
              <a:xfrm rot="21511200">
                <a:off x="13749456" y="6035482"/>
                <a:ext cx="44302" cy="25390"/>
              </a:xfrm>
              <a:custGeom>
                <a:avLst/>
                <a:gdLst>
                  <a:gd name="connsiteX0" fmla="*/ 0 w 74513"/>
                  <a:gd name="connsiteY0" fmla="*/ 0 h 42704"/>
                  <a:gd name="connsiteX1" fmla="*/ 74514 w 74513"/>
                  <a:gd name="connsiteY1" fmla="*/ 0 h 42704"/>
                  <a:gd name="connsiteX2" fmla="*/ 74514 w 74513"/>
                  <a:gd name="connsiteY2" fmla="*/ 42704 h 42704"/>
                  <a:gd name="connsiteX3" fmla="*/ 0 w 74513"/>
                  <a:gd name="connsiteY3" fmla="*/ 42704 h 42704"/>
                </a:gdLst>
                <a:ahLst/>
                <a:cxnLst>
                  <a:cxn ang="0">
                    <a:pos x="connsiteX0" y="connsiteY0"/>
                  </a:cxn>
                  <a:cxn ang="0">
                    <a:pos x="connsiteX1" y="connsiteY1"/>
                  </a:cxn>
                  <a:cxn ang="0">
                    <a:pos x="connsiteX2" y="connsiteY2"/>
                  </a:cxn>
                  <a:cxn ang="0">
                    <a:pos x="connsiteX3" y="connsiteY3"/>
                  </a:cxn>
                </a:cxnLst>
                <a:rect l="l" t="t" r="r" b="b"/>
                <a:pathLst>
                  <a:path w="74513" h="42704">
                    <a:moveTo>
                      <a:pt x="0" y="0"/>
                    </a:moveTo>
                    <a:lnTo>
                      <a:pt x="74514" y="0"/>
                    </a:lnTo>
                    <a:lnTo>
                      <a:pt x="74514" y="42704"/>
                    </a:lnTo>
                    <a:lnTo>
                      <a:pt x="0" y="42704"/>
                    </a:lnTo>
                    <a:close/>
                  </a:path>
                </a:pathLst>
              </a:custGeom>
              <a:solidFill>
                <a:schemeClr val="bg1"/>
              </a:solidFill>
              <a:ln w="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91DA3F89-D8F9-D801-FC20-F393888F5075}"/>
                  </a:ext>
                </a:extLst>
              </p:cNvPr>
              <p:cNvSpPr/>
              <p:nvPr/>
            </p:nvSpPr>
            <p:spPr>
              <a:xfrm>
                <a:off x="12943226" y="5647308"/>
                <a:ext cx="375109" cy="504128"/>
              </a:xfrm>
              <a:custGeom>
                <a:avLst/>
                <a:gdLst>
                  <a:gd name="connsiteX0" fmla="*/ 268198 w 630903"/>
                  <a:gd name="connsiteY0" fmla="*/ 847902 h 847902"/>
                  <a:gd name="connsiteX1" fmla="*/ 252543 w 630903"/>
                  <a:gd name="connsiteY1" fmla="*/ 781368 h 847902"/>
                  <a:gd name="connsiteX2" fmla="*/ 389080 w 630903"/>
                  <a:gd name="connsiteY2" fmla="*/ 751902 h 847902"/>
                  <a:gd name="connsiteX3" fmla="*/ 438442 w 630903"/>
                  <a:gd name="connsiteY3" fmla="*/ 590991 h 847902"/>
                  <a:gd name="connsiteX4" fmla="*/ 438699 w 630903"/>
                  <a:gd name="connsiteY4" fmla="*/ 580315 h 847902"/>
                  <a:gd name="connsiteX5" fmla="*/ 531520 w 630903"/>
                  <a:gd name="connsiteY5" fmla="*/ 452884 h 847902"/>
                  <a:gd name="connsiteX6" fmla="*/ 556073 w 630903"/>
                  <a:gd name="connsiteY6" fmla="*/ 235860 h 847902"/>
                  <a:gd name="connsiteX7" fmla="*/ 364870 w 630903"/>
                  <a:gd name="connsiteY7" fmla="*/ 73070 h 847902"/>
                  <a:gd name="connsiteX8" fmla="*/ 351695 w 630903"/>
                  <a:gd name="connsiteY8" fmla="*/ 68628 h 847902"/>
                  <a:gd name="connsiteX9" fmla="*/ 227904 w 630903"/>
                  <a:gd name="connsiteY9" fmla="*/ 76657 h 847902"/>
                  <a:gd name="connsiteX10" fmla="*/ 111642 w 630903"/>
                  <a:gd name="connsiteY10" fmla="*/ 163176 h 847902"/>
                  <a:gd name="connsiteX11" fmla="*/ 66814 w 630903"/>
                  <a:gd name="connsiteY11" fmla="*/ 299319 h 847902"/>
                  <a:gd name="connsiteX12" fmla="*/ 0 w 630903"/>
                  <a:gd name="connsiteY12" fmla="*/ 284714 h 847902"/>
                  <a:gd name="connsiteX13" fmla="*/ 57660 w 630903"/>
                  <a:gd name="connsiteY13" fmla="*/ 121155 h 847902"/>
                  <a:gd name="connsiteX14" fmla="*/ 198390 w 630903"/>
                  <a:gd name="connsiteY14" fmla="*/ 14394 h 847902"/>
                  <a:gd name="connsiteX15" fmla="*/ 204977 w 630903"/>
                  <a:gd name="connsiteY15" fmla="*/ 10294 h 847902"/>
                  <a:gd name="connsiteX16" fmla="*/ 212676 w 630903"/>
                  <a:gd name="connsiteY16" fmla="*/ 9440 h 847902"/>
                  <a:gd name="connsiteX17" fmla="*/ 377274 w 630903"/>
                  <a:gd name="connsiteY17" fmla="*/ 5084 h 847902"/>
                  <a:gd name="connsiteX18" fmla="*/ 385658 w 630903"/>
                  <a:gd name="connsiteY18" fmla="*/ 7817 h 847902"/>
                  <a:gd name="connsiteX19" fmla="*/ 623572 w 630903"/>
                  <a:gd name="connsiteY19" fmla="*/ 223902 h 847902"/>
                  <a:gd name="connsiteX20" fmla="*/ 590207 w 630903"/>
                  <a:gd name="connsiteY20" fmla="*/ 488073 h 847902"/>
                  <a:gd name="connsiteX21" fmla="*/ 588240 w 630903"/>
                  <a:gd name="connsiteY21" fmla="*/ 491062 h 847902"/>
                  <a:gd name="connsiteX22" fmla="*/ 506454 w 630903"/>
                  <a:gd name="connsiteY22" fmla="*/ 603290 h 847902"/>
                  <a:gd name="connsiteX23" fmla="*/ 495162 w 630903"/>
                  <a:gd name="connsiteY23" fmla="*/ 690151 h 847902"/>
                  <a:gd name="connsiteX24" fmla="*/ 402511 w 630903"/>
                  <a:gd name="connsiteY24" fmla="*/ 818778 h 847902"/>
                  <a:gd name="connsiteX25" fmla="*/ 268198 w 630903"/>
                  <a:gd name="connsiteY25" fmla="*/ 847731 h 847902"/>
                  <a:gd name="connsiteX26" fmla="*/ 378044 w 630903"/>
                  <a:gd name="connsiteY26" fmla="*/ 5511 h 847902"/>
                  <a:gd name="connsiteX27" fmla="*/ 378044 w 630903"/>
                  <a:gd name="connsiteY27" fmla="*/ 5511 h 847902"/>
                  <a:gd name="connsiteX28" fmla="*/ 378044 w 630903"/>
                  <a:gd name="connsiteY28" fmla="*/ 5511 h 84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0903" h="847902">
                    <a:moveTo>
                      <a:pt x="268198" y="847902"/>
                    </a:moveTo>
                    <a:lnTo>
                      <a:pt x="252543" y="781368"/>
                    </a:lnTo>
                    <a:cubicBezTo>
                      <a:pt x="253142" y="781197"/>
                      <a:pt x="316192" y="766422"/>
                      <a:pt x="389080" y="751902"/>
                    </a:cubicBezTo>
                    <a:cubicBezTo>
                      <a:pt x="415429" y="746607"/>
                      <a:pt x="436902" y="662564"/>
                      <a:pt x="438442" y="590991"/>
                    </a:cubicBezTo>
                    <a:lnTo>
                      <a:pt x="438699" y="580315"/>
                    </a:lnTo>
                    <a:lnTo>
                      <a:pt x="531520" y="452884"/>
                    </a:lnTo>
                    <a:cubicBezTo>
                      <a:pt x="537167" y="442038"/>
                      <a:pt x="577546" y="358337"/>
                      <a:pt x="556073" y="235860"/>
                    </a:cubicBezTo>
                    <a:cubicBezTo>
                      <a:pt x="537167" y="127817"/>
                      <a:pt x="407473" y="86650"/>
                      <a:pt x="364870" y="73070"/>
                    </a:cubicBezTo>
                    <a:cubicBezTo>
                      <a:pt x="359052" y="71191"/>
                      <a:pt x="355031" y="69910"/>
                      <a:pt x="351695" y="68628"/>
                    </a:cubicBezTo>
                    <a:cubicBezTo>
                      <a:pt x="336553" y="67091"/>
                      <a:pt x="278208" y="71276"/>
                      <a:pt x="227904" y="76657"/>
                    </a:cubicBezTo>
                    <a:cubicBezTo>
                      <a:pt x="185985" y="103048"/>
                      <a:pt x="125929" y="144813"/>
                      <a:pt x="111642" y="163176"/>
                    </a:cubicBezTo>
                    <a:cubicBezTo>
                      <a:pt x="97441" y="181454"/>
                      <a:pt x="76481" y="255248"/>
                      <a:pt x="66814" y="299319"/>
                    </a:cubicBezTo>
                    <a:lnTo>
                      <a:pt x="0" y="284714"/>
                    </a:lnTo>
                    <a:cubicBezTo>
                      <a:pt x="4534" y="263959"/>
                      <a:pt x="28745" y="158308"/>
                      <a:pt x="57660" y="121155"/>
                    </a:cubicBezTo>
                    <a:cubicBezTo>
                      <a:pt x="85635" y="85283"/>
                      <a:pt x="179825" y="25924"/>
                      <a:pt x="198390" y="14394"/>
                    </a:cubicBezTo>
                    <a:lnTo>
                      <a:pt x="204977" y="10294"/>
                    </a:lnTo>
                    <a:lnTo>
                      <a:pt x="212676" y="9440"/>
                    </a:lnTo>
                    <a:cubicBezTo>
                      <a:pt x="349299" y="-5678"/>
                      <a:pt x="368634" y="899"/>
                      <a:pt x="377274" y="5084"/>
                    </a:cubicBezTo>
                    <a:cubicBezTo>
                      <a:pt x="379156" y="5767"/>
                      <a:pt x="381979" y="6621"/>
                      <a:pt x="385658" y="7817"/>
                    </a:cubicBezTo>
                    <a:cubicBezTo>
                      <a:pt x="526216" y="52486"/>
                      <a:pt x="606291" y="125169"/>
                      <a:pt x="623572" y="223902"/>
                    </a:cubicBezTo>
                    <a:cubicBezTo>
                      <a:pt x="651033" y="380543"/>
                      <a:pt x="592688" y="483717"/>
                      <a:pt x="590207" y="488073"/>
                    </a:cubicBezTo>
                    <a:lnTo>
                      <a:pt x="588240" y="491062"/>
                    </a:lnTo>
                    <a:lnTo>
                      <a:pt x="506454" y="603290"/>
                    </a:lnTo>
                    <a:cubicBezTo>
                      <a:pt x="505513" y="620287"/>
                      <a:pt x="502861" y="654536"/>
                      <a:pt x="495162" y="690151"/>
                    </a:cubicBezTo>
                    <a:cubicBezTo>
                      <a:pt x="478651" y="766507"/>
                      <a:pt x="447511" y="809810"/>
                      <a:pt x="402511" y="818778"/>
                    </a:cubicBezTo>
                    <a:cubicBezTo>
                      <a:pt x="330735" y="833126"/>
                      <a:pt x="268797" y="847646"/>
                      <a:pt x="268198" y="847731"/>
                    </a:cubicBezTo>
                    <a:close/>
                    <a:moveTo>
                      <a:pt x="378044" y="5511"/>
                    </a:moveTo>
                    <a:cubicBezTo>
                      <a:pt x="378044" y="5511"/>
                      <a:pt x="378044" y="5511"/>
                      <a:pt x="378044" y="5511"/>
                    </a:cubicBezTo>
                    <a:cubicBezTo>
                      <a:pt x="378044" y="5511"/>
                      <a:pt x="378044" y="5511"/>
                      <a:pt x="378044" y="5511"/>
                    </a:cubicBezTo>
                    <a:close/>
                  </a:path>
                </a:pathLst>
              </a:custGeom>
              <a:solidFill>
                <a:schemeClr val="bg1"/>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D3821B9-93EE-23CF-5631-AE18DA371958}"/>
                  </a:ext>
                </a:extLst>
              </p:cNvPr>
              <p:cNvSpPr/>
              <p:nvPr/>
            </p:nvSpPr>
            <p:spPr>
              <a:xfrm>
                <a:off x="12849890" y="6081663"/>
                <a:ext cx="43540" cy="43468"/>
              </a:xfrm>
              <a:custGeom>
                <a:avLst/>
                <a:gdLst>
                  <a:gd name="connsiteX0" fmla="*/ 73231 w 73230"/>
                  <a:gd name="connsiteY0" fmla="*/ 36555 h 73110"/>
                  <a:gd name="connsiteX1" fmla="*/ 36615 w 73230"/>
                  <a:gd name="connsiteY1" fmla="*/ 73110 h 73110"/>
                  <a:gd name="connsiteX2" fmla="*/ 0 w 73230"/>
                  <a:gd name="connsiteY2" fmla="*/ 36555 h 73110"/>
                  <a:gd name="connsiteX3" fmla="*/ 36615 w 73230"/>
                  <a:gd name="connsiteY3" fmla="*/ 0 h 73110"/>
                  <a:gd name="connsiteX4" fmla="*/ 73231 w 73230"/>
                  <a:gd name="connsiteY4" fmla="*/ 36555 h 7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0" h="73110">
                    <a:moveTo>
                      <a:pt x="73231" y="36555"/>
                    </a:moveTo>
                    <a:cubicBezTo>
                      <a:pt x="73231" y="56744"/>
                      <a:pt x="56837" y="73110"/>
                      <a:pt x="36615" y="73110"/>
                    </a:cubicBezTo>
                    <a:cubicBezTo>
                      <a:pt x="16393" y="73110"/>
                      <a:pt x="0" y="56744"/>
                      <a:pt x="0" y="36555"/>
                    </a:cubicBezTo>
                    <a:cubicBezTo>
                      <a:pt x="0" y="16366"/>
                      <a:pt x="16393" y="0"/>
                      <a:pt x="36615" y="0"/>
                    </a:cubicBezTo>
                    <a:cubicBezTo>
                      <a:pt x="56837" y="0"/>
                      <a:pt x="73231" y="16366"/>
                      <a:pt x="73231" y="36555"/>
                    </a:cubicBezTo>
                    <a:close/>
                  </a:path>
                </a:pathLst>
              </a:custGeom>
              <a:solidFill>
                <a:schemeClr val="bg1"/>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C4C84FA6-54C4-8451-D5CC-E81734DFB487}"/>
                  </a:ext>
                </a:extLst>
              </p:cNvPr>
              <p:cNvSpPr/>
              <p:nvPr/>
            </p:nvSpPr>
            <p:spPr>
              <a:xfrm>
                <a:off x="12920642" y="6011027"/>
                <a:ext cx="43540" cy="43468"/>
              </a:xfrm>
              <a:custGeom>
                <a:avLst/>
                <a:gdLst>
                  <a:gd name="connsiteX0" fmla="*/ 73231 w 73230"/>
                  <a:gd name="connsiteY0" fmla="*/ 36555 h 73110"/>
                  <a:gd name="connsiteX1" fmla="*/ 36615 w 73230"/>
                  <a:gd name="connsiteY1" fmla="*/ 73110 h 73110"/>
                  <a:gd name="connsiteX2" fmla="*/ 0 w 73230"/>
                  <a:gd name="connsiteY2" fmla="*/ 36555 h 73110"/>
                  <a:gd name="connsiteX3" fmla="*/ 36615 w 73230"/>
                  <a:gd name="connsiteY3" fmla="*/ 0 h 73110"/>
                  <a:gd name="connsiteX4" fmla="*/ 73231 w 73230"/>
                  <a:gd name="connsiteY4" fmla="*/ 36555 h 7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0" h="73110">
                    <a:moveTo>
                      <a:pt x="73231" y="36555"/>
                    </a:moveTo>
                    <a:cubicBezTo>
                      <a:pt x="73231" y="56744"/>
                      <a:pt x="56837" y="73110"/>
                      <a:pt x="36615" y="73110"/>
                    </a:cubicBezTo>
                    <a:cubicBezTo>
                      <a:pt x="16393" y="73110"/>
                      <a:pt x="0" y="56744"/>
                      <a:pt x="0" y="36555"/>
                    </a:cubicBezTo>
                    <a:cubicBezTo>
                      <a:pt x="0" y="16366"/>
                      <a:pt x="16393" y="0"/>
                      <a:pt x="36615" y="0"/>
                    </a:cubicBezTo>
                    <a:cubicBezTo>
                      <a:pt x="56837" y="0"/>
                      <a:pt x="73231" y="16366"/>
                      <a:pt x="73231" y="36555"/>
                    </a:cubicBezTo>
                    <a:close/>
                  </a:path>
                </a:pathLst>
              </a:custGeom>
              <a:solidFill>
                <a:schemeClr val="bg1"/>
              </a:solidFill>
              <a:ln w="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1513296B-841D-1CFD-9543-66FAC9D9E1D5}"/>
                  </a:ext>
                </a:extLst>
              </p:cNvPr>
              <p:cNvSpPr/>
              <p:nvPr/>
            </p:nvSpPr>
            <p:spPr>
              <a:xfrm>
                <a:off x="13052330" y="5886106"/>
                <a:ext cx="43540" cy="43468"/>
              </a:xfrm>
              <a:custGeom>
                <a:avLst/>
                <a:gdLst>
                  <a:gd name="connsiteX0" fmla="*/ 73230 w 73230"/>
                  <a:gd name="connsiteY0" fmla="*/ 36555 h 73110"/>
                  <a:gd name="connsiteX1" fmla="*/ 36615 w 73230"/>
                  <a:gd name="connsiteY1" fmla="*/ 73110 h 73110"/>
                  <a:gd name="connsiteX2" fmla="*/ 0 w 73230"/>
                  <a:gd name="connsiteY2" fmla="*/ 36555 h 73110"/>
                  <a:gd name="connsiteX3" fmla="*/ 36615 w 73230"/>
                  <a:gd name="connsiteY3" fmla="*/ 0 h 73110"/>
                  <a:gd name="connsiteX4" fmla="*/ 73230 w 73230"/>
                  <a:gd name="connsiteY4" fmla="*/ 36555 h 7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0" h="73110">
                    <a:moveTo>
                      <a:pt x="73230" y="36555"/>
                    </a:moveTo>
                    <a:cubicBezTo>
                      <a:pt x="73230" y="56744"/>
                      <a:pt x="56837" y="73110"/>
                      <a:pt x="36615" y="73110"/>
                    </a:cubicBezTo>
                    <a:cubicBezTo>
                      <a:pt x="16393" y="73110"/>
                      <a:pt x="0" y="56744"/>
                      <a:pt x="0" y="36555"/>
                    </a:cubicBezTo>
                    <a:cubicBezTo>
                      <a:pt x="0" y="16366"/>
                      <a:pt x="16393" y="0"/>
                      <a:pt x="36615" y="0"/>
                    </a:cubicBezTo>
                    <a:cubicBezTo>
                      <a:pt x="56837" y="0"/>
                      <a:pt x="73230" y="16366"/>
                      <a:pt x="73230" y="36555"/>
                    </a:cubicBezTo>
                    <a:close/>
                  </a:path>
                </a:pathLst>
              </a:custGeom>
              <a:solidFill>
                <a:schemeClr val="bg1"/>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49639351-A4F8-68CD-60D5-134FBCCDA2C0}"/>
                  </a:ext>
                </a:extLst>
              </p:cNvPr>
              <p:cNvSpPr/>
              <p:nvPr/>
            </p:nvSpPr>
            <p:spPr>
              <a:xfrm>
                <a:off x="13109807" y="5816232"/>
                <a:ext cx="43540" cy="43468"/>
              </a:xfrm>
              <a:custGeom>
                <a:avLst/>
                <a:gdLst>
                  <a:gd name="connsiteX0" fmla="*/ 73231 w 73230"/>
                  <a:gd name="connsiteY0" fmla="*/ 36555 h 73110"/>
                  <a:gd name="connsiteX1" fmla="*/ 36615 w 73230"/>
                  <a:gd name="connsiteY1" fmla="*/ 73110 h 73110"/>
                  <a:gd name="connsiteX2" fmla="*/ 0 w 73230"/>
                  <a:gd name="connsiteY2" fmla="*/ 36555 h 73110"/>
                  <a:gd name="connsiteX3" fmla="*/ 36615 w 73230"/>
                  <a:gd name="connsiteY3" fmla="*/ 0 h 73110"/>
                  <a:gd name="connsiteX4" fmla="*/ 73231 w 73230"/>
                  <a:gd name="connsiteY4" fmla="*/ 36555 h 7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0" h="73110">
                    <a:moveTo>
                      <a:pt x="73231" y="36555"/>
                    </a:moveTo>
                    <a:cubicBezTo>
                      <a:pt x="73231" y="56744"/>
                      <a:pt x="56837" y="73110"/>
                      <a:pt x="36615" y="73110"/>
                    </a:cubicBezTo>
                    <a:cubicBezTo>
                      <a:pt x="16393" y="73110"/>
                      <a:pt x="0" y="56744"/>
                      <a:pt x="0" y="36555"/>
                    </a:cubicBezTo>
                    <a:cubicBezTo>
                      <a:pt x="0" y="16366"/>
                      <a:pt x="16393" y="0"/>
                      <a:pt x="36615" y="0"/>
                    </a:cubicBezTo>
                    <a:cubicBezTo>
                      <a:pt x="56837" y="0"/>
                      <a:pt x="73231" y="16366"/>
                      <a:pt x="73231" y="36555"/>
                    </a:cubicBezTo>
                    <a:close/>
                  </a:path>
                </a:pathLst>
              </a:custGeom>
              <a:solidFill>
                <a:schemeClr val="bg1"/>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28C40D86-ECEF-1956-8BB8-95B4DAE90EBC}"/>
                  </a:ext>
                </a:extLst>
              </p:cNvPr>
              <p:cNvSpPr/>
              <p:nvPr/>
            </p:nvSpPr>
            <p:spPr>
              <a:xfrm>
                <a:off x="13031068" y="5726745"/>
                <a:ext cx="216936" cy="109190"/>
              </a:xfrm>
              <a:custGeom>
                <a:avLst/>
                <a:gdLst>
                  <a:gd name="connsiteX0" fmla="*/ 300536 w 364869"/>
                  <a:gd name="connsiteY0" fmla="*/ 183649 h 183648"/>
                  <a:gd name="connsiteX1" fmla="*/ 292495 w 364869"/>
                  <a:gd name="connsiteY1" fmla="*/ 161528 h 183648"/>
                  <a:gd name="connsiteX2" fmla="*/ 218665 w 364869"/>
                  <a:gd name="connsiteY2" fmla="*/ 79535 h 183648"/>
                  <a:gd name="connsiteX3" fmla="*/ 147146 w 364869"/>
                  <a:gd name="connsiteY3" fmla="*/ 72617 h 183648"/>
                  <a:gd name="connsiteX4" fmla="*/ 62793 w 364869"/>
                  <a:gd name="connsiteY4" fmla="*/ 181428 h 183648"/>
                  <a:gd name="connsiteX5" fmla="*/ 0 w 364869"/>
                  <a:gd name="connsiteY5" fmla="*/ 154183 h 183648"/>
                  <a:gd name="connsiteX6" fmla="*/ 126186 w 364869"/>
                  <a:gd name="connsiteY6" fmla="*/ 7535 h 183648"/>
                  <a:gd name="connsiteX7" fmla="*/ 259130 w 364869"/>
                  <a:gd name="connsiteY7" fmla="*/ 24190 h 183648"/>
                  <a:gd name="connsiteX8" fmla="*/ 261611 w 364869"/>
                  <a:gd name="connsiteY8" fmla="*/ 25898 h 183648"/>
                  <a:gd name="connsiteX9" fmla="*/ 263750 w 364869"/>
                  <a:gd name="connsiteY9" fmla="*/ 27948 h 183648"/>
                  <a:gd name="connsiteX10" fmla="*/ 356657 w 364869"/>
                  <a:gd name="connsiteY10" fmla="*/ 137613 h 183648"/>
                  <a:gd name="connsiteX11" fmla="*/ 364870 w 364869"/>
                  <a:gd name="connsiteY11" fmla="*/ 160247 h 183648"/>
                  <a:gd name="connsiteX12" fmla="*/ 300536 w 364869"/>
                  <a:gd name="connsiteY12" fmla="*/ 183563 h 18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869" h="183648">
                    <a:moveTo>
                      <a:pt x="300536" y="183649"/>
                    </a:moveTo>
                    <a:lnTo>
                      <a:pt x="292495" y="161528"/>
                    </a:lnTo>
                    <a:cubicBezTo>
                      <a:pt x="286592" y="149827"/>
                      <a:pt x="250233" y="110453"/>
                      <a:pt x="218665" y="79535"/>
                    </a:cubicBezTo>
                    <a:cubicBezTo>
                      <a:pt x="211137" y="75264"/>
                      <a:pt x="182221" y="61343"/>
                      <a:pt x="147146" y="72617"/>
                    </a:cubicBezTo>
                    <a:cubicBezTo>
                      <a:pt x="117631" y="82097"/>
                      <a:pt x="80074" y="141969"/>
                      <a:pt x="62793" y="181428"/>
                    </a:cubicBezTo>
                    <a:lnTo>
                      <a:pt x="0" y="154183"/>
                    </a:lnTo>
                    <a:cubicBezTo>
                      <a:pt x="8983" y="133599"/>
                      <a:pt x="57147" y="29656"/>
                      <a:pt x="126186" y="7535"/>
                    </a:cubicBezTo>
                    <a:cubicBezTo>
                      <a:pt x="198989" y="-15867"/>
                      <a:pt x="256649" y="22567"/>
                      <a:pt x="259130" y="24190"/>
                    </a:cubicBezTo>
                    <a:lnTo>
                      <a:pt x="261611" y="25898"/>
                    </a:lnTo>
                    <a:lnTo>
                      <a:pt x="263750" y="27948"/>
                    </a:lnTo>
                    <a:cubicBezTo>
                      <a:pt x="294377" y="57670"/>
                      <a:pt x="347161" y="111478"/>
                      <a:pt x="356657" y="137613"/>
                    </a:cubicBezTo>
                    <a:lnTo>
                      <a:pt x="364870" y="160247"/>
                    </a:lnTo>
                    <a:lnTo>
                      <a:pt x="300536" y="183563"/>
                    </a:lnTo>
                    <a:close/>
                  </a:path>
                </a:pathLst>
              </a:custGeom>
              <a:solidFill>
                <a:schemeClr val="bg1"/>
              </a:solidFill>
              <a:ln w="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1773D9BD-D82D-49E4-39CD-E30BE44089DB}"/>
                  </a:ext>
                </a:extLst>
              </p:cNvPr>
              <p:cNvSpPr/>
              <p:nvPr/>
            </p:nvSpPr>
            <p:spPr>
              <a:xfrm>
                <a:off x="13256347" y="5603815"/>
                <a:ext cx="126500" cy="124718"/>
              </a:xfrm>
              <a:custGeom>
                <a:avLst/>
                <a:gdLst>
                  <a:gd name="connsiteX0" fmla="*/ 165367 w 212762"/>
                  <a:gd name="connsiteY0" fmla="*/ 209765 h 209765"/>
                  <a:gd name="connsiteX1" fmla="*/ 113781 w 212762"/>
                  <a:gd name="connsiteY1" fmla="*/ 160313 h 209765"/>
                  <a:gd name="connsiteX2" fmla="*/ 0 w 212762"/>
                  <a:gd name="connsiteY2" fmla="*/ 48769 h 209765"/>
                  <a:gd name="connsiteX3" fmla="*/ 47993 w 212762"/>
                  <a:gd name="connsiteY3" fmla="*/ 0 h 209765"/>
                  <a:gd name="connsiteX4" fmla="*/ 161432 w 212762"/>
                  <a:gd name="connsiteY4" fmla="*/ 111288 h 209765"/>
                  <a:gd name="connsiteX5" fmla="*/ 212762 w 212762"/>
                  <a:gd name="connsiteY5" fmla="*/ 160484 h 209765"/>
                  <a:gd name="connsiteX6" fmla="*/ 165367 w 212762"/>
                  <a:gd name="connsiteY6" fmla="*/ 209765 h 20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62" h="209765">
                    <a:moveTo>
                      <a:pt x="165367" y="209765"/>
                    </a:moveTo>
                    <a:lnTo>
                      <a:pt x="113781" y="160313"/>
                    </a:lnTo>
                    <a:lnTo>
                      <a:pt x="0" y="48769"/>
                    </a:lnTo>
                    <a:lnTo>
                      <a:pt x="47993" y="0"/>
                    </a:lnTo>
                    <a:lnTo>
                      <a:pt x="161432" y="111288"/>
                    </a:lnTo>
                    <a:lnTo>
                      <a:pt x="212762" y="160484"/>
                    </a:lnTo>
                    <a:lnTo>
                      <a:pt x="165367" y="209765"/>
                    </a:lnTo>
                    <a:close/>
                  </a:path>
                </a:pathLst>
              </a:custGeom>
              <a:solidFill>
                <a:schemeClr val="bg1"/>
              </a:solidFill>
              <a:ln w="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EC31C26F-4141-DA30-C7CC-0E4A91533FA2}"/>
                  </a:ext>
                </a:extLst>
              </p:cNvPr>
              <p:cNvSpPr/>
              <p:nvPr/>
            </p:nvSpPr>
            <p:spPr>
              <a:xfrm>
                <a:off x="13299277" y="5542675"/>
                <a:ext cx="156001" cy="172299"/>
              </a:xfrm>
              <a:custGeom>
                <a:avLst/>
                <a:gdLst>
                  <a:gd name="connsiteX0" fmla="*/ 210794 w 262380"/>
                  <a:gd name="connsiteY0" fmla="*/ 289794 h 289793"/>
                  <a:gd name="connsiteX1" fmla="*/ 145007 w 262380"/>
                  <a:gd name="connsiteY1" fmla="*/ 214292 h 289793"/>
                  <a:gd name="connsiteX2" fmla="*/ 0 w 262380"/>
                  <a:gd name="connsiteY2" fmla="*/ 44327 h 289793"/>
                  <a:gd name="connsiteX3" fmla="*/ 52100 w 262380"/>
                  <a:gd name="connsiteY3" fmla="*/ 0 h 289793"/>
                  <a:gd name="connsiteX4" fmla="*/ 196850 w 262380"/>
                  <a:gd name="connsiteY4" fmla="*/ 169708 h 289793"/>
                  <a:gd name="connsiteX5" fmla="*/ 262381 w 262380"/>
                  <a:gd name="connsiteY5" fmla="*/ 244868 h 289793"/>
                  <a:gd name="connsiteX6" fmla="*/ 210794 w 262380"/>
                  <a:gd name="connsiteY6" fmla="*/ 289794 h 28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380" h="289793">
                    <a:moveTo>
                      <a:pt x="210794" y="289794"/>
                    </a:moveTo>
                    <a:lnTo>
                      <a:pt x="145007" y="214292"/>
                    </a:lnTo>
                    <a:lnTo>
                      <a:pt x="0" y="44327"/>
                    </a:lnTo>
                    <a:lnTo>
                      <a:pt x="52100" y="0"/>
                    </a:lnTo>
                    <a:lnTo>
                      <a:pt x="196850" y="169708"/>
                    </a:lnTo>
                    <a:lnTo>
                      <a:pt x="262381" y="244868"/>
                    </a:lnTo>
                    <a:lnTo>
                      <a:pt x="210794" y="289794"/>
                    </a:lnTo>
                    <a:close/>
                  </a:path>
                </a:pathLst>
              </a:custGeom>
              <a:solidFill>
                <a:schemeClr val="bg1"/>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A4E40CC0-5D87-268E-4168-AAE1FCD5A5D9}"/>
                  </a:ext>
                </a:extLst>
              </p:cNvPr>
              <p:cNvSpPr/>
              <p:nvPr/>
            </p:nvSpPr>
            <p:spPr>
              <a:xfrm>
                <a:off x="12957773" y="5918758"/>
                <a:ext cx="90488" cy="99530"/>
              </a:xfrm>
              <a:custGeom>
                <a:avLst/>
                <a:gdLst>
                  <a:gd name="connsiteX0" fmla="*/ 99323 w 152193"/>
                  <a:gd name="connsiteY0" fmla="*/ 167402 h 167401"/>
                  <a:gd name="connsiteX1" fmla="*/ 0 w 152193"/>
                  <a:gd name="connsiteY1" fmla="*/ 47829 h 167401"/>
                  <a:gd name="connsiteX2" fmla="*/ 48849 w 152193"/>
                  <a:gd name="connsiteY2" fmla="*/ 0 h 167401"/>
                  <a:gd name="connsiteX3" fmla="*/ 152193 w 152193"/>
                  <a:gd name="connsiteY3" fmla="*/ 124014 h 167401"/>
                  <a:gd name="connsiteX4" fmla="*/ 99323 w 152193"/>
                  <a:gd name="connsiteY4" fmla="*/ 167402 h 16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93" h="167401">
                    <a:moveTo>
                      <a:pt x="99323" y="167402"/>
                    </a:moveTo>
                    <a:cubicBezTo>
                      <a:pt x="64248" y="124783"/>
                      <a:pt x="6331" y="54662"/>
                      <a:pt x="0" y="47829"/>
                    </a:cubicBezTo>
                    <a:lnTo>
                      <a:pt x="48849" y="0"/>
                    </a:lnTo>
                    <a:cubicBezTo>
                      <a:pt x="54923" y="6064"/>
                      <a:pt x="108392" y="70804"/>
                      <a:pt x="152193" y="124014"/>
                    </a:cubicBezTo>
                    <a:lnTo>
                      <a:pt x="99323" y="167402"/>
                    </a:lnTo>
                    <a:close/>
                  </a:path>
                </a:pathLst>
              </a:custGeom>
              <a:solidFill>
                <a:schemeClr val="bg1"/>
              </a:solidFill>
              <a:ln w="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42BBAE6A-CEF9-EDB7-4380-5ACFC65F61D1}"/>
                  </a:ext>
                </a:extLst>
              </p:cNvPr>
              <p:cNvSpPr/>
              <p:nvPr/>
            </p:nvSpPr>
            <p:spPr>
              <a:xfrm>
                <a:off x="14413633" y="5137393"/>
                <a:ext cx="261983" cy="305802"/>
              </a:xfrm>
              <a:custGeom>
                <a:avLst/>
                <a:gdLst>
                  <a:gd name="connsiteX0" fmla="*/ 203063 w 440634"/>
                  <a:gd name="connsiteY0" fmla="*/ 514334 h 514334"/>
                  <a:gd name="connsiteX1" fmla="*/ 99206 w 440634"/>
                  <a:gd name="connsiteY1" fmla="*/ 494690 h 514334"/>
                  <a:gd name="connsiteX2" fmla="*/ 5700 w 440634"/>
                  <a:gd name="connsiteY2" fmla="*/ 264598 h 514334"/>
                  <a:gd name="connsiteX3" fmla="*/ 10833 w 440634"/>
                  <a:gd name="connsiteY3" fmla="*/ 213011 h 514334"/>
                  <a:gd name="connsiteX4" fmla="*/ 132399 w 440634"/>
                  <a:gd name="connsiteY4" fmla="*/ 36384 h 514334"/>
                  <a:gd name="connsiteX5" fmla="*/ 137019 w 440634"/>
                  <a:gd name="connsiteY5" fmla="*/ 34164 h 514334"/>
                  <a:gd name="connsiteX6" fmla="*/ 309059 w 440634"/>
                  <a:gd name="connsiteY6" fmla="*/ 2562 h 514334"/>
                  <a:gd name="connsiteX7" fmla="*/ 333869 w 440634"/>
                  <a:gd name="connsiteY7" fmla="*/ 0 h 514334"/>
                  <a:gd name="connsiteX8" fmla="*/ 416766 w 440634"/>
                  <a:gd name="connsiteY8" fmla="*/ 115900 h 514334"/>
                  <a:gd name="connsiteX9" fmla="*/ 347129 w 440634"/>
                  <a:gd name="connsiteY9" fmla="*/ 165523 h 514334"/>
                  <a:gd name="connsiteX10" fmla="*/ 293318 w 440634"/>
                  <a:gd name="connsiteY10" fmla="*/ 90278 h 514334"/>
                  <a:gd name="connsiteX11" fmla="*/ 174917 w 440634"/>
                  <a:gd name="connsiteY11" fmla="*/ 110690 h 514334"/>
                  <a:gd name="connsiteX12" fmla="*/ 169784 w 440634"/>
                  <a:gd name="connsiteY12" fmla="*/ 113253 h 514334"/>
                  <a:gd name="connsiteX13" fmla="*/ 96126 w 440634"/>
                  <a:gd name="connsiteY13" fmla="*/ 218733 h 514334"/>
                  <a:gd name="connsiteX14" fmla="*/ 90651 w 440634"/>
                  <a:gd name="connsiteY14" fmla="*/ 274420 h 514334"/>
                  <a:gd name="connsiteX15" fmla="*/ 130945 w 440634"/>
                  <a:gd name="connsiteY15" fmla="*/ 415430 h 514334"/>
                  <a:gd name="connsiteX16" fmla="*/ 288356 w 440634"/>
                  <a:gd name="connsiteY16" fmla="*/ 412612 h 514334"/>
                  <a:gd name="connsiteX17" fmla="*/ 378098 w 440634"/>
                  <a:gd name="connsiteY17" fmla="*/ 316612 h 514334"/>
                  <a:gd name="connsiteX18" fmla="*/ 440634 w 440634"/>
                  <a:gd name="connsiteY18" fmla="*/ 374861 h 514334"/>
                  <a:gd name="connsiteX19" fmla="*/ 339515 w 440634"/>
                  <a:gd name="connsiteY19" fmla="*/ 482989 h 514334"/>
                  <a:gd name="connsiteX20" fmla="*/ 332671 w 440634"/>
                  <a:gd name="connsiteY20" fmla="*/ 486406 h 514334"/>
                  <a:gd name="connsiteX21" fmla="*/ 202978 w 440634"/>
                  <a:gd name="connsiteY21" fmla="*/ 514334 h 51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0634" h="514334">
                    <a:moveTo>
                      <a:pt x="203063" y="514334"/>
                    </a:moveTo>
                    <a:cubicBezTo>
                      <a:pt x="171153" y="514334"/>
                      <a:pt x="135650" y="509210"/>
                      <a:pt x="99206" y="494690"/>
                    </a:cubicBezTo>
                    <a:cubicBezTo>
                      <a:pt x="-15602" y="448826"/>
                      <a:pt x="-3796" y="346676"/>
                      <a:pt x="5700" y="264598"/>
                    </a:cubicBezTo>
                    <a:cubicBezTo>
                      <a:pt x="7667" y="247687"/>
                      <a:pt x="9635" y="230178"/>
                      <a:pt x="10833" y="213011"/>
                    </a:cubicBezTo>
                    <a:cubicBezTo>
                      <a:pt x="18960" y="91559"/>
                      <a:pt x="101430" y="51502"/>
                      <a:pt x="132399" y="36384"/>
                    </a:cubicBezTo>
                    <a:lnTo>
                      <a:pt x="137019" y="34164"/>
                    </a:lnTo>
                    <a:cubicBezTo>
                      <a:pt x="167987" y="18705"/>
                      <a:pt x="267653" y="6918"/>
                      <a:pt x="309059" y="2562"/>
                    </a:cubicBezTo>
                    <a:lnTo>
                      <a:pt x="333869" y="0"/>
                    </a:lnTo>
                    <a:lnTo>
                      <a:pt x="416766" y="115900"/>
                    </a:lnTo>
                    <a:lnTo>
                      <a:pt x="347129" y="165523"/>
                    </a:lnTo>
                    <a:lnTo>
                      <a:pt x="293318" y="90278"/>
                    </a:lnTo>
                    <a:cubicBezTo>
                      <a:pt x="241817" y="96427"/>
                      <a:pt x="187407" y="105224"/>
                      <a:pt x="174917" y="110690"/>
                    </a:cubicBezTo>
                    <a:lnTo>
                      <a:pt x="169784" y="113253"/>
                    </a:lnTo>
                    <a:cubicBezTo>
                      <a:pt x="142323" y="126577"/>
                      <a:pt x="100917" y="146733"/>
                      <a:pt x="96126" y="218733"/>
                    </a:cubicBezTo>
                    <a:cubicBezTo>
                      <a:pt x="94843" y="237950"/>
                      <a:pt x="92704" y="256484"/>
                      <a:pt x="90651" y="274420"/>
                    </a:cubicBezTo>
                    <a:cubicBezTo>
                      <a:pt x="80213" y="364612"/>
                      <a:pt x="81069" y="395445"/>
                      <a:pt x="130945" y="415430"/>
                    </a:cubicBezTo>
                    <a:cubicBezTo>
                      <a:pt x="200240" y="443103"/>
                      <a:pt x="267824" y="420811"/>
                      <a:pt x="288356" y="412612"/>
                    </a:cubicBezTo>
                    <a:lnTo>
                      <a:pt x="378098" y="316612"/>
                    </a:lnTo>
                    <a:lnTo>
                      <a:pt x="440634" y="374861"/>
                    </a:lnTo>
                    <a:lnTo>
                      <a:pt x="339515" y="482989"/>
                    </a:lnTo>
                    <a:lnTo>
                      <a:pt x="332671" y="486406"/>
                    </a:lnTo>
                    <a:cubicBezTo>
                      <a:pt x="329420" y="488028"/>
                      <a:pt x="275524" y="514334"/>
                      <a:pt x="202978" y="514334"/>
                    </a:cubicBezTo>
                    <a:close/>
                  </a:path>
                </a:pathLst>
              </a:custGeom>
              <a:solidFill>
                <a:schemeClr val="bg1"/>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7BA5BDC5-0865-85BC-5A70-06A641242CB5}"/>
                  </a:ext>
                </a:extLst>
              </p:cNvPr>
              <p:cNvSpPr/>
              <p:nvPr/>
            </p:nvSpPr>
            <p:spPr>
              <a:xfrm>
                <a:off x="14759562" y="5137393"/>
                <a:ext cx="261983" cy="305802"/>
              </a:xfrm>
              <a:custGeom>
                <a:avLst/>
                <a:gdLst>
                  <a:gd name="connsiteX0" fmla="*/ 203064 w 440634"/>
                  <a:gd name="connsiteY0" fmla="*/ 514334 h 514334"/>
                  <a:gd name="connsiteX1" fmla="*/ 99206 w 440634"/>
                  <a:gd name="connsiteY1" fmla="*/ 494690 h 514334"/>
                  <a:gd name="connsiteX2" fmla="*/ 5700 w 440634"/>
                  <a:gd name="connsiteY2" fmla="*/ 264598 h 514334"/>
                  <a:gd name="connsiteX3" fmla="*/ 10833 w 440634"/>
                  <a:gd name="connsiteY3" fmla="*/ 213011 h 514334"/>
                  <a:gd name="connsiteX4" fmla="*/ 132399 w 440634"/>
                  <a:gd name="connsiteY4" fmla="*/ 36384 h 514334"/>
                  <a:gd name="connsiteX5" fmla="*/ 137019 w 440634"/>
                  <a:gd name="connsiteY5" fmla="*/ 34164 h 514334"/>
                  <a:gd name="connsiteX6" fmla="*/ 309059 w 440634"/>
                  <a:gd name="connsiteY6" fmla="*/ 2562 h 514334"/>
                  <a:gd name="connsiteX7" fmla="*/ 333869 w 440634"/>
                  <a:gd name="connsiteY7" fmla="*/ 0 h 514334"/>
                  <a:gd name="connsiteX8" fmla="*/ 416767 w 440634"/>
                  <a:gd name="connsiteY8" fmla="*/ 115900 h 514334"/>
                  <a:gd name="connsiteX9" fmla="*/ 347129 w 440634"/>
                  <a:gd name="connsiteY9" fmla="*/ 165523 h 514334"/>
                  <a:gd name="connsiteX10" fmla="*/ 293318 w 440634"/>
                  <a:gd name="connsiteY10" fmla="*/ 90278 h 514334"/>
                  <a:gd name="connsiteX11" fmla="*/ 174917 w 440634"/>
                  <a:gd name="connsiteY11" fmla="*/ 110690 h 514334"/>
                  <a:gd name="connsiteX12" fmla="*/ 169785 w 440634"/>
                  <a:gd name="connsiteY12" fmla="*/ 113253 h 514334"/>
                  <a:gd name="connsiteX13" fmla="*/ 96126 w 440634"/>
                  <a:gd name="connsiteY13" fmla="*/ 218733 h 514334"/>
                  <a:gd name="connsiteX14" fmla="*/ 90651 w 440634"/>
                  <a:gd name="connsiteY14" fmla="*/ 274420 h 514334"/>
                  <a:gd name="connsiteX15" fmla="*/ 130945 w 440634"/>
                  <a:gd name="connsiteY15" fmla="*/ 415430 h 514334"/>
                  <a:gd name="connsiteX16" fmla="*/ 288356 w 440634"/>
                  <a:gd name="connsiteY16" fmla="*/ 412612 h 514334"/>
                  <a:gd name="connsiteX17" fmla="*/ 378098 w 440634"/>
                  <a:gd name="connsiteY17" fmla="*/ 316612 h 514334"/>
                  <a:gd name="connsiteX18" fmla="*/ 440635 w 440634"/>
                  <a:gd name="connsiteY18" fmla="*/ 374861 h 514334"/>
                  <a:gd name="connsiteX19" fmla="*/ 339515 w 440634"/>
                  <a:gd name="connsiteY19" fmla="*/ 482989 h 514334"/>
                  <a:gd name="connsiteX20" fmla="*/ 332671 w 440634"/>
                  <a:gd name="connsiteY20" fmla="*/ 486406 h 514334"/>
                  <a:gd name="connsiteX21" fmla="*/ 202978 w 440634"/>
                  <a:gd name="connsiteY21" fmla="*/ 514334 h 51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0634" h="514334">
                    <a:moveTo>
                      <a:pt x="203064" y="514334"/>
                    </a:moveTo>
                    <a:cubicBezTo>
                      <a:pt x="171153" y="514334"/>
                      <a:pt x="135650" y="509210"/>
                      <a:pt x="99206" y="494690"/>
                    </a:cubicBezTo>
                    <a:cubicBezTo>
                      <a:pt x="-15602" y="448826"/>
                      <a:pt x="-3796" y="346676"/>
                      <a:pt x="5700" y="264598"/>
                    </a:cubicBezTo>
                    <a:cubicBezTo>
                      <a:pt x="7668" y="247687"/>
                      <a:pt x="9635" y="230178"/>
                      <a:pt x="10833" y="213011"/>
                    </a:cubicBezTo>
                    <a:cubicBezTo>
                      <a:pt x="18960" y="91559"/>
                      <a:pt x="101430" y="51502"/>
                      <a:pt x="132399" y="36384"/>
                    </a:cubicBezTo>
                    <a:lnTo>
                      <a:pt x="137019" y="34164"/>
                    </a:lnTo>
                    <a:cubicBezTo>
                      <a:pt x="167988" y="18705"/>
                      <a:pt x="267653" y="6918"/>
                      <a:pt x="309059" y="2562"/>
                    </a:cubicBezTo>
                    <a:lnTo>
                      <a:pt x="333869" y="0"/>
                    </a:lnTo>
                    <a:lnTo>
                      <a:pt x="416767" y="115900"/>
                    </a:lnTo>
                    <a:lnTo>
                      <a:pt x="347129" y="165523"/>
                    </a:lnTo>
                    <a:lnTo>
                      <a:pt x="293318" y="90278"/>
                    </a:lnTo>
                    <a:cubicBezTo>
                      <a:pt x="241817" y="96427"/>
                      <a:pt x="187408" y="105224"/>
                      <a:pt x="174917" y="110690"/>
                    </a:cubicBezTo>
                    <a:lnTo>
                      <a:pt x="169785" y="113253"/>
                    </a:lnTo>
                    <a:cubicBezTo>
                      <a:pt x="142323" y="126577"/>
                      <a:pt x="100917" y="146733"/>
                      <a:pt x="96126" y="218733"/>
                    </a:cubicBezTo>
                    <a:cubicBezTo>
                      <a:pt x="94843" y="237950"/>
                      <a:pt x="92704" y="256484"/>
                      <a:pt x="90651" y="274420"/>
                    </a:cubicBezTo>
                    <a:cubicBezTo>
                      <a:pt x="80214" y="364612"/>
                      <a:pt x="81070" y="395445"/>
                      <a:pt x="130945" y="415430"/>
                    </a:cubicBezTo>
                    <a:cubicBezTo>
                      <a:pt x="200240" y="443103"/>
                      <a:pt x="267824" y="420811"/>
                      <a:pt x="288356" y="412612"/>
                    </a:cubicBezTo>
                    <a:lnTo>
                      <a:pt x="378098" y="316612"/>
                    </a:lnTo>
                    <a:lnTo>
                      <a:pt x="440635" y="374861"/>
                    </a:lnTo>
                    <a:lnTo>
                      <a:pt x="339515" y="482989"/>
                    </a:lnTo>
                    <a:lnTo>
                      <a:pt x="332671" y="486406"/>
                    </a:lnTo>
                    <a:cubicBezTo>
                      <a:pt x="329420" y="488028"/>
                      <a:pt x="275524" y="514334"/>
                      <a:pt x="202978" y="514334"/>
                    </a:cubicBezTo>
                    <a:close/>
                  </a:path>
                </a:pathLst>
              </a:custGeom>
              <a:solidFill>
                <a:schemeClr val="bg1"/>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DE38F9B9-891B-179E-3DCF-97F661218E26}"/>
                  </a:ext>
                </a:extLst>
              </p:cNvPr>
              <p:cNvSpPr/>
              <p:nvPr/>
            </p:nvSpPr>
            <p:spPr>
              <a:xfrm>
                <a:off x="14713262" y="5612804"/>
                <a:ext cx="389259" cy="388462"/>
              </a:xfrm>
              <a:custGeom>
                <a:avLst/>
                <a:gdLst>
                  <a:gd name="connsiteX0" fmla="*/ 18725 w 654701"/>
                  <a:gd name="connsiteY0" fmla="*/ 390406 h 653361"/>
                  <a:gd name="connsiteX1" fmla="*/ 4096 w 654701"/>
                  <a:gd name="connsiteY1" fmla="*/ 554648 h 653361"/>
                  <a:gd name="connsiteX2" fmla="*/ 29675 w 654701"/>
                  <a:gd name="connsiteY2" fmla="*/ 645865 h 653361"/>
                  <a:gd name="connsiteX3" fmla="*/ 186831 w 654701"/>
                  <a:gd name="connsiteY3" fmla="*/ 616655 h 653361"/>
                  <a:gd name="connsiteX4" fmla="*/ 263568 w 654701"/>
                  <a:gd name="connsiteY4" fmla="*/ 653125 h 653361"/>
                  <a:gd name="connsiteX5" fmla="*/ 435352 w 654701"/>
                  <a:gd name="connsiteY5" fmla="*/ 638519 h 653361"/>
                  <a:gd name="connsiteX6" fmla="*/ 512090 w 654701"/>
                  <a:gd name="connsiteY6" fmla="*/ 627587 h 653361"/>
                  <a:gd name="connsiteX7" fmla="*/ 566928 w 654701"/>
                  <a:gd name="connsiteY7" fmla="*/ 514420 h 653361"/>
                  <a:gd name="connsiteX8" fmla="*/ 508412 w 654701"/>
                  <a:gd name="connsiteY8" fmla="*/ 510747 h 653361"/>
                  <a:gd name="connsiteX9" fmla="*/ 464525 w 654701"/>
                  <a:gd name="connsiteY9" fmla="*/ 572754 h 653361"/>
                  <a:gd name="connsiteX10" fmla="*/ 354850 w 654701"/>
                  <a:gd name="connsiteY10" fmla="*/ 536285 h 653361"/>
                  <a:gd name="connsiteX11" fmla="*/ 303691 w 654701"/>
                  <a:gd name="connsiteY11" fmla="*/ 426790 h 653361"/>
                  <a:gd name="connsiteX12" fmla="*/ 376836 w 654701"/>
                  <a:gd name="connsiteY12" fmla="*/ 379388 h 653361"/>
                  <a:gd name="connsiteX13" fmla="*/ 493782 w 654701"/>
                  <a:gd name="connsiteY13" fmla="*/ 412270 h 653361"/>
                  <a:gd name="connsiteX14" fmla="*/ 544942 w 654701"/>
                  <a:gd name="connsiteY14" fmla="*/ 496228 h 653361"/>
                  <a:gd name="connsiteX15" fmla="*/ 577878 w 654701"/>
                  <a:gd name="connsiteY15" fmla="*/ 474363 h 653361"/>
                  <a:gd name="connsiteX16" fmla="*/ 552299 w 654701"/>
                  <a:gd name="connsiteY16" fmla="*/ 372213 h 653361"/>
                  <a:gd name="connsiteX17" fmla="*/ 482832 w 654701"/>
                  <a:gd name="connsiteY17" fmla="*/ 306534 h 653361"/>
                  <a:gd name="connsiteX18" fmla="*/ 384108 w 654701"/>
                  <a:gd name="connsiteY18" fmla="*/ 288256 h 653361"/>
                  <a:gd name="connsiteX19" fmla="*/ 457253 w 654701"/>
                  <a:gd name="connsiteY19" fmla="*/ 251787 h 653361"/>
                  <a:gd name="connsiteX20" fmla="*/ 570606 w 654701"/>
                  <a:gd name="connsiteY20" fmla="*/ 270064 h 653361"/>
                  <a:gd name="connsiteX21" fmla="*/ 621765 w 654701"/>
                  <a:gd name="connsiteY21" fmla="*/ 324811 h 653361"/>
                  <a:gd name="connsiteX22" fmla="*/ 654701 w 654701"/>
                  <a:gd name="connsiteY22" fmla="*/ 302947 h 653361"/>
                  <a:gd name="connsiteX23" fmla="*/ 570606 w 654701"/>
                  <a:gd name="connsiteY23" fmla="*/ 200797 h 653361"/>
                  <a:gd name="connsiteX24" fmla="*/ 464610 w 654701"/>
                  <a:gd name="connsiteY24" fmla="*/ 175260 h 653361"/>
                  <a:gd name="connsiteX25" fmla="*/ 380515 w 654701"/>
                  <a:gd name="connsiteY25" fmla="*/ 189865 h 653361"/>
                  <a:gd name="connsiteX26" fmla="*/ 479239 w 654701"/>
                  <a:gd name="connsiteY26" fmla="*/ 142463 h 653361"/>
                  <a:gd name="connsiteX27" fmla="*/ 636394 w 654701"/>
                  <a:gd name="connsiteY27" fmla="*/ 138790 h 653361"/>
                  <a:gd name="connsiteX28" fmla="*/ 647344 w 654701"/>
                  <a:gd name="connsiteY28" fmla="*/ 80370 h 653361"/>
                  <a:gd name="connsiteX29" fmla="*/ 438945 w 654701"/>
                  <a:gd name="connsiteY29" fmla="*/ 102235 h 653361"/>
                  <a:gd name="connsiteX30" fmla="*/ 373158 w 654701"/>
                  <a:gd name="connsiteY30" fmla="*/ 138705 h 653361"/>
                  <a:gd name="connsiteX31" fmla="*/ 468203 w 654701"/>
                  <a:gd name="connsiteY31" fmla="*/ 29210 h 653361"/>
                  <a:gd name="connsiteX32" fmla="*/ 424316 w 654701"/>
                  <a:gd name="connsiteY32" fmla="*/ 0 h 653361"/>
                  <a:gd name="connsiteX33" fmla="*/ 285383 w 654701"/>
                  <a:gd name="connsiteY33" fmla="*/ 80285 h 653361"/>
                  <a:gd name="connsiteX34" fmla="*/ 106242 w 654701"/>
                  <a:gd name="connsiteY34" fmla="*/ 350349 h 653361"/>
                  <a:gd name="connsiteX35" fmla="*/ 18554 w 654701"/>
                  <a:gd name="connsiteY35" fmla="*/ 390491 h 65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4701" h="653361">
                    <a:moveTo>
                      <a:pt x="18725" y="390406"/>
                    </a:moveTo>
                    <a:cubicBezTo>
                      <a:pt x="18725" y="390406"/>
                      <a:pt x="-10533" y="550975"/>
                      <a:pt x="4096" y="554648"/>
                    </a:cubicBezTo>
                    <a:cubicBezTo>
                      <a:pt x="18725" y="558320"/>
                      <a:pt x="29675" y="645865"/>
                      <a:pt x="29675" y="645865"/>
                    </a:cubicBezTo>
                    <a:lnTo>
                      <a:pt x="186831" y="616655"/>
                    </a:lnTo>
                    <a:cubicBezTo>
                      <a:pt x="186831" y="616655"/>
                      <a:pt x="219767" y="656797"/>
                      <a:pt x="263568" y="653125"/>
                    </a:cubicBezTo>
                    <a:cubicBezTo>
                      <a:pt x="307455" y="649452"/>
                      <a:pt x="435352" y="638519"/>
                      <a:pt x="435352" y="638519"/>
                    </a:cubicBezTo>
                    <a:lnTo>
                      <a:pt x="512090" y="627587"/>
                    </a:lnTo>
                    <a:lnTo>
                      <a:pt x="566928" y="514420"/>
                    </a:lnTo>
                    <a:lnTo>
                      <a:pt x="508412" y="510747"/>
                    </a:lnTo>
                    <a:lnTo>
                      <a:pt x="464525" y="572754"/>
                    </a:lnTo>
                    <a:lnTo>
                      <a:pt x="354850" y="536285"/>
                    </a:lnTo>
                    <a:cubicBezTo>
                      <a:pt x="354850" y="536285"/>
                      <a:pt x="292741" y="430463"/>
                      <a:pt x="303691" y="426790"/>
                    </a:cubicBezTo>
                    <a:cubicBezTo>
                      <a:pt x="314641" y="423117"/>
                      <a:pt x="336628" y="386648"/>
                      <a:pt x="376836" y="379388"/>
                    </a:cubicBezTo>
                    <a:cubicBezTo>
                      <a:pt x="417045" y="372128"/>
                      <a:pt x="493782" y="412270"/>
                      <a:pt x="493782" y="412270"/>
                    </a:cubicBezTo>
                    <a:lnTo>
                      <a:pt x="544942" y="496228"/>
                    </a:lnTo>
                    <a:lnTo>
                      <a:pt x="577878" y="474363"/>
                    </a:lnTo>
                    <a:cubicBezTo>
                      <a:pt x="577878" y="474363"/>
                      <a:pt x="563249" y="405011"/>
                      <a:pt x="552299" y="372213"/>
                    </a:cubicBezTo>
                    <a:cubicBezTo>
                      <a:pt x="541348" y="339416"/>
                      <a:pt x="482832" y="306534"/>
                      <a:pt x="482832" y="306534"/>
                    </a:cubicBezTo>
                    <a:lnTo>
                      <a:pt x="384108" y="288256"/>
                    </a:lnTo>
                    <a:lnTo>
                      <a:pt x="457253" y="251787"/>
                    </a:lnTo>
                    <a:lnTo>
                      <a:pt x="570606" y="270064"/>
                    </a:lnTo>
                    <a:cubicBezTo>
                      <a:pt x="570606" y="270064"/>
                      <a:pt x="592507" y="324811"/>
                      <a:pt x="621765" y="324811"/>
                    </a:cubicBezTo>
                    <a:cubicBezTo>
                      <a:pt x="651023" y="324811"/>
                      <a:pt x="654701" y="302947"/>
                      <a:pt x="654701" y="302947"/>
                    </a:cubicBezTo>
                    <a:lnTo>
                      <a:pt x="570606" y="200797"/>
                    </a:lnTo>
                    <a:lnTo>
                      <a:pt x="464610" y="175260"/>
                    </a:lnTo>
                    <a:lnTo>
                      <a:pt x="380515" y="189865"/>
                    </a:lnTo>
                    <a:lnTo>
                      <a:pt x="479239" y="142463"/>
                    </a:lnTo>
                    <a:lnTo>
                      <a:pt x="636394" y="138790"/>
                    </a:lnTo>
                    <a:lnTo>
                      <a:pt x="647344" y="80370"/>
                    </a:lnTo>
                    <a:lnTo>
                      <a:pt x="438945" y="102235"/>
                    </a:lnTo>
                    <a:lnTo>
                      <a:pt x="373158" y="138705"/>
                    </a:lnTo>
                    <a:lnTo>
                      <a:pt x="468203" y="29210"/>
                    </a:lnTo>
                    <a:lnTo>
                      <a:pt x="424316" y="0"/>
                    </a:lnTo>
                    <a:lnTo>
                      <a:pt x="285383" y="80285"/>
                    </a:lnTo>
                    <a:lnTo>
                      <a:pt x="106242" y="350349"/>
                    </a:lnTo>
                    <a:lnTo>
                      <a:pt x="18554" y="390491"/>
                    </a:lnTo>
                    <a:close/>
                  </a:path>
                </a:pathLst>
              </a:custGeom>
              <a:solidFill>
                <a:schemeClr val="bg1"/>
              </a:solidFill>
              <a:ln w="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E6B5AF3E-8608-28F0-3BDD-04CA2E6B832A}"/>
                  </a:ext>
                </a:extLst>
              </p:cNvPr>
              <p:cNvSpPr/>
              <p:nvPr/>
            </p:nvSpPr>
            <p:spPr>
              <a:xfrm>
                <a:off x="15037262" y="5822584"/>
                <a:ext cx="387140" cy="390043"/>
              </a:xfrm>
              <a:custGeom>
                <a:avLst/>
                <a:gdLst>
                  <a:gd name="connsiteX0" fmla="*/ 634693 w 651137"/>
                  <a:gd name="connsiteY0" fmla="*/ 259210 h 656021"/>
                  <a:gd name="connsiteX1" fmla="*/ 646756 w 651137"/>
                  <a:gd name="connsiteY1" fmla="*/ 94797 h 656021"/>
                  <a:gd name="connsiteX2" fmla="*/ 619722 w 651137"/>
                  <a:gd name="connsiteY2" fmla="*/ 4007 h 656021"/>
                  <a:gd name="connsiteX3" fmla="*/ 462995 w 651137"/>
                  <a:gd name="connsiteY3" fmla="*/ 35608 h 656021"/>
                  <a:gd name="connsiteX4" fmla="*/ 385658 w 651137"/>
                  <a:gd name="connsiteY4" fmla="*/ 334 h 656021"/>
                  <a:gd name="connsiteX5" fmla="*/ 214131 w 651137"/>
                  <a:gd name="connsiteY5" fmla="*/ 17587 h 656021"/>
                  <a:gd name="connsiteX6" fmla="*/ 137564 w 651137"/>
                  <a:gd name="connsiteY6" fmla="*/ 29715 h 656021"/>
                  <a:gd name="connsiteX7" fmla="*/ 84523 w 651137"/>
                  <a:gd name="connsiteY7" fmla="*/ 143651 h 656021"/>
                  <a:gd name="connsiteX8" fmla="*/ 143039 w 651137"/>
                  <a:gd name="connsiteY8" fmla="*/ 146384 h 656021"/>
                  <a:gd name="connsiteX9" fmla="*/ 185899 w 651137"/>
                  <a:gd name="connsiteY9" fmla="*/ 83694 h 656021"/>
                  <a:gd name="connsiteX10" fmla="*/ 296087 w 651137"/>
                  <a:gd name="connsiteY10" fmla="*/ 118456 h 656021"/>
                  <a:gd name="connsiteX11" fmla="*/ 348957 w 651137"/>
                  <a:gd name="connsiteY11" fmla="*/ 227096 h 656021"/>
                  <a:gd name="connsiteX12" fmla="*/ 276582 w 651137"/>
                  <a:gd name="connsiteY12" fmla="*/ 275694 h 656021"/>
                  <a:gd name="connsiteX13" fmla="*/ 159122 w 651137"/>
                  <a:gd name="connsiteY13" fmla="*/ 244690 h 656021"/>
                  <a:gd name="connsiteX14" fmla="*/ 106680 w 651137"/>
                  <a:gd name="connsiteY14" fmla="*/ 161587 h 656021"/>
                  <a:gd name="connsiteX15" fmla="*/ 74086 w 651137"/>
                  <a:gd name="connsiteY15" fmla="*/ 183964 h 656021"/>
                  <a:gd name="connsiteX16" fmla="*/ 101291 w 651137"/>
                  <a:gd name="connsiteY16" fmla="*/ 285772 h 656021"/>
                  <a:gd name="connsiteX17" fmla="*/ 171783 w 651137"/>
                  <a:gd name="connsiteY17" fmla="*/ 350342 h 656021"/>
                  <a:gd name="connsiteX18" fmla="*/ 270765 w 651137"/>
                  <a:gd name="connsiteY18" fmla="*/ 367082 h 656021"/>
                  <a:gd name="connsiteX19" fmla="*/ 198219 w 651137"/>
                  <a:gd name="connsiteY19" fmla="*/ 404747 h 656021"/>
                  <a:gd name="connsiteX20" fmla="*/ 84609 w 651137"/>
                  <a:gd name="connsiteY20" fmla="*/ 388263 h 656021"/>
                  <a:gd name="connsiteX21" fmla="*/ 32594 w 651137"/>
                  <a:gd name="connsiteY21" fmla="*/ 334285 h 656021"/>
                  <a:gd name="connsiteX22" fmla="*/ 0 w 651137"/>
                  <a:gd name="connsiteY22" fmla="*/ 356662 h 656021"/>
                  <a:gd name="connsiteX23" fmla="*/ 85635 w 651137"/>
                  <a:gd name="connsiteY23" fmla="*/ 457530 h 656021"/>
                  <a:gd name="connsiteX24" fmla="*/ 192059 w 651137"/>
                  <a:gd name="connsiteY24" fmla="*/ 481445 h 656021"/>
                  <a:gd name="connsiteX25" fmla="*/ 275898 w 651137"/>
                  <a:gd name="connsiteY25" fmla="*/ 465559 h 656021"/>
                  <a:gd name="connsiteX26" fmla="*/ 177943 w 651137"/>
                  <a:gd name="connsiteY26" fmla="*/ 514498 h 656021"/>
                  <a:gd name="connsiteX27" fmla="*/ 20874 w 651137"/>
                  <a:gd name="connsiteY27" fmla="*/ 520562 h 656021"/>
                  <a:gd name="connsiteX28" fmla="*/ 10864 w 651137"/>
                  <a:gd name="connsiteY28" fmla="*/ 579153 h 656021"/>
                  <a:gd name="connsiteX29" fmla="*/ 218836 w 651137"/>
                  <a:gd name="connsiteY29" fmla="*/ 554043 h 656021"/>
                  <a:gd name="connsiteX30" fmla="*/ 284025 w 651137"/>
                  <a:gd name="connsiteY30" fmla="*/ 516548 h 656021"/>
                  <a:gd name="connsiteX31" fmla="*/ 190690 w 651137"/>
                  <a:gd name="connsiteY31" fmla="*/ 627495 h 656021"/>
                  <a:gd name="connsiteX32" fmla="*/ 235005 w 651137"/>
                  <a:gd name="connsiteY32" fmla="*/ 656021 h 656021"/>
                  <a:gd name="connsiteX33" fmla="*/ 372655 w 651137"/>
                  <a:gd name="connsiteY33" fmla="*/ 573601 h 656021"/>
                  <a:gd name="connsiteX34" fmla="*/ 547518 w 651137"/>
                  <a:gd name="connsiteY34" fmla="*/ 300804 h 656021"/>
                  <a:gd name="connsiteX35" fmla="*/ 634608 w 651137"/>
                  <a:gd name="connsiteY35" fmla="*/ 259295 h 65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1137" h="656021">
                    <a:moveTo>
                      <a:pt x="634693" y="259210"/>
                    </a:moveTo>
                    <a:cubicBezTo>
                      <a:pt x="634693" y="259210"/>
                      <a:pt x="661385" y="98214"/>
                      <a:pt x="646756" y="94797"/>
                    </a:cubicBezTo>
                    <a:cubicBezTo>
                      <a:pt x="632041" y="91381"/>
                      <a:pt x="619722" y="4007"/>
                      <a:pt x="619722" y="4007"/>
                    </a:cubicBezTo>
                    <a:lnTo>
                      <a:pt x="462995" y="35608"/>
                    </a:lnTo>
                    <a:cubicBezTo>
                      <a:pt x="462995" y="35608"/>
                      <a:pt x="429460" y="-4021"/>
                      <a:pt x="385658" y="334"/>
                    </a:cubicBezTo>
                    <a:cubicBezTo>
                      <a:pt x="341856" y="4690"/>
                      <a:pt x="214131" y="17587"/>
                      <a:pt x="214131" y="17587"/>
                    </a:cubicBezTo>
                    <a:lnTo>
                      <a:pt x="137564" y="29715"/>
                    </a:lnTo>
                    <a:lnTo>
                      <a:pt x="84523" y="143651"/>
                    </a:lnTo>
                    <a:lnTo>
                      <a:pt x="143039" y="146384"/>
                    </a:lnTo>
                    <a:lnTo>
                      <a:pt x="185899" y="83694"/>
                    </a:lnTo>
                    <a:lnTo>
                      <a:pt x="296087" y="118456"/>
                    </a:lnTo>
                    <a:cubicBezTo>
                      <a:pt x="296087" y="118456"/>
                      <a:pt x="359908" y="223338"/>
                      <a:pt x="348957" y="227096"/>
                    </a:cubicBezTo>
                    <a:cubicBezTo>
                      <a:pt x="338007" y="230854"/>
                      <a:pt x="316705" y="267751"/>
                      <a:pt x="276582" y="275694"/>
                    </a:cubicBezTo>
                    <a:cubicBezTo>
                      <a:pt x="236460" y="283637"/>
                      <a:pt x="159122" y="244690"/>
                      <a:pt x="159122" y="244690"/>
                    </a:cubicBezTo>
                    <a:lnTo>
                      <a:pt x="106680" y="161587"/>
                    </a:lnTo>
                    <a:lnTo>
                      <a:pt x="74086" y="183964"/>
                    </a:lnTo>
                    <a:cubicBezTo>
                      <a:pt x="74086" y="183964"/>
                      <a:pt x="89827" y="253061"/>
                      <a:pt x="101291" y="285772"/>
                    </a:cubicBezTo>
                    <a:cubicBezTo>
                      <a:pt x="112754" y="318484"/>
                      <a:pt x="171783" y="350342"/>
                      <a:pt x="171783" y="350342"/>
                    </a:cubicBezTo>
                    <a:lnTo>
                      <a:pt x="270765" y="367082"/>
                    </a:lnTo>
                    <a:lnTo>
                      <a:pt x="198219" y="404747"/>
                    </a:lnTo>
                    <a:lnTo>
                      <a:pt x="84609" y="388263"/>
                    </a:lnTo>
                    <a:cubicBezTo>
                      <a:pt x="84609" y="388263"/>
                      <a:pt x="61852" y="333858"/>
                      <a:pt x="32594" y="334285"/>
                    </a:cubicBezTo>
                    <a:cubicBezTo>
                      <a:pt x="3337" y="334712"/>
                      <a:pt x="0" y="356662"/>
                      <a:pt x="0" y="356662"/>
                    </a:cubicBezTo>
                    <a:lnTo>
                      <a:pt x="85635" y="457530"/>
                    </a:lnTo>
                    <a:lnTo>
                      <a:pt x="192059" y="481445"/>
                    </a:lnTo>
                    <a:lnTo>
                      <a:pt x="275898" y="465559"/>
                    </a:lnTo>
                    <a:lnTo>
                      <a:pt x="177943" y="514498"/>
                    </a:lnTo>
                    <a:lnTo>
                      <a:pt x="20874" y="520562"/>
                    </a:lnTo>
                    <a:lnTo>
                      <a:pt x="10864" y="579153"/>
                    </a:lnTo>
                    <a:lnTo>
                      <a:pt x="218836" y="554043"/>
                    </a:lnTo>
                    <a:lnTo>
                      <a:pt x="284025" y="516548"/>
                    </a:lnTo>
                    <a:lnTo>
                      <a:pt x="190690" y="627495"/>
                    </a:lnTo>
                    <a:lnTo>
                      <a:pt x="235005" y="656021"/>
                    </a:lnTo>
                    <a:lnTo>
                      <a:pt x="372655" y="573601"/>
                    </a:lnTo>
                    <a:lnTo>
                      <a:pt x="547518" y="300804"/>
                    </a:lnTo>
                    <a:lnTo>
                      <a:pt x="634608" y="259295"/>
                    </a:lnTo>
                    <a:close/>
                  </a:path>
                </a:pathLst>
              </a:custGeom>
              <a:solidFill>
                <a:schemeClr val="bg1"/>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866807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14</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0325710" cy="914751"/>
          </a:xfrm>
        </p:spPr>
        <p:txBody>
          <a:bodyPr>
            <a:spAutoFit/>
          </a:bodyPr>
          <a:lstStyle/>
          <a:p>
            <a:r>
              <a:rPr lang="en-US" dirty="0"/>
              <a:t>The Sustainable School Competition</a:t>
            </a:r>
          </a:p>
        </p:txBody>
      </p:sp>
      <p:sp>
        <p:nvSpPr>
          <p:cNvPr id="3" name="Content Placeholder 7">
            <a:extLst>
              <a:ext uri="{FF2B5EF4-FFF2-40B4-BE49-F238E27FC236}">
                <a16:creationId xmlns:a16="http://schemas.microsoft.com/office/drawing/2014/main" id="{CE53BE68-8863-9C30-D87D-CAECCA5207C1}"/>
              </a:ext>
            </a:extLst>
          </p:cNvPr>
          <p:cNvSpPr>
            <a:spLocks noGrp="1"/>
          </p:cNvSpPr>
          <p:nvPr>
            <p:ph sz="quarter" idx="15"/>
          </p:nvPr>
        </p:nvSpPr>
        <p:spPr>
          <a:xfrm>
            <a:off x="598489" y="1881447"/>
            <a:ext cx="4229990" cy="4192430"/>
          </a:xfrm>
        </p:spPr>
        <p:txBody>
          <a:bodyPr wrap="square">
            <a:spAutoFit/>
          </a:bodyPr>
          <a:lstStyle/>
          <a:p>
            <a:pPr marL="0" indent="0">
              <a:buNone/>
            </a:pPr>
            <a:r>
              <a:rPr lang="en-US" sz="2800" b="1" dirty="0"/>
              <a:t>British Gas, Team GB and </a:t>
            </a:r>
            <a:r>
              <a:rPr lang="en-US" sz="2800" b="1" dirty="0" err="1"/>
              <a:t>ParalympicsGB</a:t>
            </a:r>
            <a:r>
              <a:rPr lang="en-US" sz="2800" b="1" dirty="0"/>
              <a:t> are challenging you to design the sustainable school of the future!</a:t>
            </a:r>
          </a:p>
          <a:p>
            <a:pPr marL="0" indent="0">
              <a:buNone/>
            </a:pPr>
            <a:r>
              <a:rPr lang="en-US" sz="2400" dirty="0"/>
              <a:t>Inspired by the Paris 2024 Olympic and Paralympic Games, design a school that can help protect our planet and inspire its learners to live sustainable lives.  </a:t>
            </a:r>
          </a:p>
        </p:txBody>
      </p:sp>
      <p:sp>
        <p:nvSpPr>
          <p:cNvPr id="4" name="Text Placeholder 2">
            <a:extLst>
              <a:ext uri="{FF2B5EF4-FFF2-40B4-BE49-F238E27FC236}">
                <a16:creationId xmlns:a16="http://schemas.microsoft.com/office/drawing/2014/main" id="{1B6223B6-0FE0-C4AB-A4EE-BC541CB5D81A}"/>
              </a:ext>
            </a:extLst>
          </p:cNvPr>
          <p:cNvSpPr>
            <a:spLocks noGrp="1"/>
          </p:cNvSpPr>
          <p:nvPr>
            <p:ph type="body" sz="quarter" idx="21"/>
          </p:nvPr>
        </p:nvSpPr>
        <p:spPr>
          <a:xfrm>
            <a:off x="13799756" y="601642"/>
            <a:ext cx="1859118" cy="567811"/>
          </a:xfrm>
        </p:spPr>
        <p:txBody>
          <a:bodyPr/>
          <a:lstStyle/>
          <a:p>
            <a:r>
              <a:rPr lang="en-US" dirty="0"/>
              <a:t>Competition</a:t>
            </a:r>
          </a:p>
        </p:txBody>
      </p:sp>
      <p:pic>
        <p:nvPicPr>
          <p:cNvPr id="6" name="Graphic 5">
            <a:extLst>
              <a:ext uri="{FF2B5EF4-FFF2-40B4-BE49-F238E27FC236}">
                <a16:creationId xmlns:a16="http://schemas.microsoft.com/office/drawing/2014/main" id="{A7DD80AE-6E41-B226-40AB-369EE5E2E7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23089" y="1781348"/>
            <a:ext cx="10134438" cy="5983031"/>
          </a:xfrm>
          <a:prstGeom prst="rect">
            <a:avLst/>
          </a:prstGeom>
        </p:spPr>
      </p:pic>
      <p:sp>
        <p:nvSpPr>
          <p:cNvPr id="8" name="Graphic 4">
            <a:extLst>
              <a:ext uri="{FF2B5EF4-FFF2-40B4-BE49-F238E27FC236}">
                <a16:creationId xmlns:a16="http://schemas.microsoft.com/office/drawing/2014/main" id="{709ED7C7-6F87-D90C-277F-C3E7FD744C3A}"/>
              </a:ext>
            </a:extLst>
          </p:cNvPr>
          <p:cNvSpPr/>
          <p:nvPr/>
        </p:nvSpPr>
        <p:spPr>
          <a:xfrm>
            <a:off x="5660671" y="2172419"/>
            <a:ext cx="9464664" cy="5190233"/>
          </a:xfrm>
          <a:custGeom>
            <a:avLst/>
            <a:gdLst>
              <a:gd name="connsiteX0" fmla="*/ 0 w 9464664"/>
              <a:gd name="connsiteY0" fmla="*/ 0 h 5190233"/>
              <a:gd name="connsiteX1" fmla="*/ 9464665 w 9464664"/>
              <a:gd name="connsiteY1" fmla="*/ 0 h 5190233"/>
              <a:gd name="connsiteX2" fmla="*/ 9464665 w 9464664"/>
              <a:gd name="connsiteY2" fmla="*/ 5190234 h 5190233"/>
              <a:gd name="connsiteX3" fmla="*/ 0 w 9464664"/>
              <a:gd name="connsiteY3" fmla="*/ 5190234 h 5190233"/>
            </a:gdLst>
            <a:ahLst/>
            <a:cxnLst>
              <a:cxn ang="0">
                <a:pos x="connsiteX0" y="connsiteY0"/>
              </a:cxn>
              <a:cxn ang="0">
                <a:pos x="connsiteX1" y="connsiteY1"/>
              </a:cxn>
              <a:cxn ang="0">
                <a:pos x="connsiteX2" y="connsiteY2"/>
              </a:cxn>
              <a:cxn ang="0">
                <a:pos x="connsiteX3" y="connsiteY3"/>
              </a:cxn>
            </a:cxnLst>
            <a:rect l="l" t="t" r="r" b="b"/>
            <a:pathLst>
              <a:path w="9464664" h="5190233">
                <a:moveTo>
                  <a:pt x="0" y="0"/>
                </a:moveTo>
                <a:lnTo>
                  <a:pt x="9464665" y="0"/>
                </a:lnTo>
                <a:lnTo>
                  <a:pt x="9464665" y="5190234"/>
                </a:lnTo>
                <a:lnTo>
                  <a:pt x="0" y="5190234"/>
                </a:lnTo>
                <a:close/>
              </a:path>
            </a:pathLst>
          </a:custGeom>
          <a:solidFill>
            <a:srgbClr val="E5E5E5"/>
          </a:solidFill>
          <a:ln w="127000" cap="flat">
            <a:solidFill>
              <a:schemeClr val="bg1"/>
            </a:solidFill>
            <a:prstDash val="solid"/>
            <a:miter/>
          </a:ln>
        </p:spPr>
        <p:txBody>
          <a:bodyPr rtlCol="0" anchor="ctr"/>
          <a:lstStyle/>
          <a:p>
            <a:endParaRPr lang="en-US"/>
          </a:p>
        </p:txBody>
      </p:sp>
      <p:pic>
        <p:nvPicPr>
          <p:cNvPr id="11" name="Picture 10">
            <a:hlinkClick r:id="rId5"/>
            <a:extLst>
              <a:ext uri="{FF2B5EF4-FFF2-40B4-BE49-F238E27FC236}">
                <a16:creationId xmlns:a16="http://schemas.microsoft.com/office/drawing/2014/main" id="{A6015C4C-55B3-0BB2-91EF-31883194F4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75832" y="2244005"/>
            <a:ext cx="9049538" cy="5091137"/>
          </a:xfrm>
          <a:prstGeom prst="rect">
            <a:avLst/>
          </a:prstGeom>
        </p:spPr>
      </p:pic>
      <p:pic>
        <p:nvPicPr>
          <p:cNvPr id="10" name="Graphic 9">
            <a:hlinkClick r:id="rId5"/>
            <a:extLst>
              <a:ext uri="{FF2B5EF4-FFF2-40B4-BE49-F238E27FC236}">
                <a16:creationId xmlns:a16="http://schemas.microsoft.com/office/drawing/2014/main" id="{610CD02D-F6F4-FB6B-E2F8-64483BD913B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01308" y="4572000"/>
            <a:ext cx="889000" cy="863600"/>
          </a:xfrm>
          <a:prstGeom prst="rect">
            <a:avLst/>
          </a:prstGeom>
        </p:spPr>
      </p:pic>
    </p:spTree>
    <p:extLst>
      <p:ext uri="{BB962C8B-B14F-4D97-AF65-F5344CB8AC3E}">
        <p14:creationId xmlns:p14="http://schemas.microsoft.com/office/powerpoint/2010/main" val="3332848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15</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3729160" cy="914751"/>
          </a:xfrm>
        </p:spPr>
        <p:txBody>
          <a:bodyPr>
            <a:spAutoFit/>
          </a:bodyPr>
          <a:lstStyle/>
          <a:p>
            <a:r>
              <a:rPr lang="en-US" dirty="0"/>
              <a:t>Your design</a:t>
            </a:r>
          </a:p>
        </p:txBody>
      </p:sp>
      <p:sp>
        <p:nvSpPr>
          <p:cNvPr id="3" name="Content Placeholder 7">
            <a:extLst>
              <a:ext uri="{FF2B5EF4-FFF2-40B4-BE49-F238E27FC236}">
                <a16:creationId xmlns:a16="http://schemas.microsoft.com/office/drawing/2014/main" id="{CE53BE68-8863-9C30-D87D-CAECCA5207C1}"/>
              </a:ext>
            </a:extLst>
          </p:cNvPr>
          <p:cNvSpPr>
            <a:spLocks noGrp="1"/>
          </p:cNvSpPr>
          <p:nvPr>
            <p:ph sz="quarter" idx="15"/>
          </p:nvPr>
        </p:nvSpPr>
        <p:spPr>
          <a:xfrm>
            <a:off x="598488" y="1881447"/>
            <a:ext cx="11834144" cy="5470728"/>
          </a:xfrm>
        </p:spPr>
        <p:txBody>
          <a:bodyPr wrap="square">
            <a:spAutoFit/>
          </a:bodyPr>
          <a:lstStyle/>
          <a:p>
            <a:pPr marL="0" indent="0">
              <a:buNone/>
            </a:pPr>
            <a:r>
              <a:rPr lang="en-US" sz="2800" b="1" dirty="0"/>
              <a:t>We have created a worksheet to help you design your sustainable school. Print it off, fill it out and email us a photo of your entry.</a:t>
            </a:r>
          </a:p>
          <a:p>
            <a:pPr marL="0" indent="0">
              <a:buNone/>
            </a:pPr>
            <a:r>
              <a:rPr lang="en-US" sz="2400" dirty="0"/>
              <a:t>If you wanted to take it one step further you could create a model, poster, </a:t>
            </a:r>
            <a:br>
              <a:rPr lang="en-US" sz="2400" dirty="0"/>
            </a:br>
            <a:r>
              <a:rPr lang="en-US" sz="2400" dirty="0"/>
              <a:t>video or even a PowerPoint presentation explaining the features of your future school. </a:t>
            </a:r>
          </a:p>
          <a:p>
            <a:pPr marL="0" indent="0">
              <a:buNone/>
            </a:pPr>
            <a:r>
              <a:rPr lang="en-US" b="1" dirty="0"/>
              <a:t>Think about: </a:t>
            </a:r>
          </a:p>
          <a:p>
            <a:r>
              <a:rPr lang="en-US" dirty="0"/>
              <a:t>Energy sources </a:t>
            </a:r>
          </a:p>
          <a:p>
            <a:r>
              <a:rPr lang="en-US" dirty="0"/>
              <a:t>Energy use </a:t>
            </a:r>
          </a:p>
          <a:p>
            <a:r>
              <a:rPr lang="en-US" dirty="0"/>
              <a:t>Smart technology</a:t>
            </a:r>
          </a:p>
          <a:p>
            <a:r>
              <a:rPr lang="en-US" dirty="0"/>
              <a:t>Embedding sustainability in the curriculum</a:t>
            </a:r>
          </a:p>
          <a:p>
            <a:r>
              <a:rPr lang="en-US" dirty="0"/>
              <a:t>Travel to school</a:t>
            </a:r>
          </a:p>
          <a:p>
            <a:r>
              <a:rPr lang="en-US" dirty="0"/>
              <a:t>Making it accessible and including everyone's needs </a:t>
            </a:r>
          </a:p>
          <a:p>
            <a:r>
              <a:rPr lang="en-US" dirty="0"/>
              <a:t>Connections with nature</a:t>
            </a:r>
          </a:p>
        </p:txBody>
      </p:sp>
      <p:sp>
        <p:nvSpPr>
          <p:cNvPr id="4" name="Text Placeholder 2">
            <a:extLst>
              <a:ext uri="{FF2B5EF4-FFF2-40B4-BE49-F238E27FC236}">
                <a16:creationId xmlns:a16="http://schemas.microsoft.com/office/drawing/2014/main" id="{1B6223B6-0FE0-C4AB-A4EE-BC541CB5D81A}"/>
              </a:ext>
            </a:extLst>
          </p:cNvPr>
          <p:cNvSpPr>
            <a:spLocks noGrp="1"/>
          </p:cNvSpPr>
          <p:nvPr>
            <p:ph type="body" sz="quarter" idx="21"/>
          </p:nvPr>
        </p:nvSpPr>
        <p:spPr>
          <a:xfrm>
            <a:off x="13799756" y="601642"/>
            <a:ext cx="1859118" cy="567811"/>
          </a:xfrm>
        </p:spPr>
        <p:txBody>
          <a:bodyPr/>
          <a:lstStyle/>
          <a:p>
            <a:r>
              <a:rPr lang="en-US" dirty="0"/>
              <a:t>Competition</a:t>
            </a:r>
          </a:p>
        </p:txBody>
      </p:sp>
      <p:sp>
        <p:nvSpPr>
          <p:cNvPr id="11" name="Text Placeholder 15">
            <a:extLst>
              <a:ext uri="{FF2B5EF4-FFF2-40B4-BE49-F238E27FC236}">
                <a16:creationId xmlns:a16="http://schemas.microsoft.com/office/drawing/2014/main" id="{83EF5AB8-606B-FE97-798C-47612C2C7F2B}"/>
              </a:ext>
            </a:extLst>
          </p:cNvPr>
          <p:cNvSpPr txBox="1">
            <a:spLocks/>
          </p:cNvSpPr>
          <p:nvPr/>
        </p:nvSpPr>
        <p:spPr>
          <a:xfrm>
            <a:off x="8501729" y="4494013"/>
            <a:ext cx="5412724" cy="3722620"/>
          </a:xfrm>
          <a:prstGeom prst="rect">
            <a:avLst/>
          </a:prstGeom>
          <a:solidFill>
            <a:srgbClr val="002F87"/>
          </a:solidFill>
        </p:spPr>
        <p:txBody>
          <a:bodyPr wrap="square" lIns="251999" tIns="251999" rIns="251999" bIns="251999" anchor="t" anchorCtr="0">
            <a:no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b="1" dirty="0">
                <a:solidFill>
                  <a:schemeClr val="bg1"/>
                </a:solidFill>
              </a:rPr>
              <a:t>Top tip: </a:t>
            </a:r>
            <a:r>
              <a:rPr lang="en-GB" dirty="0">
                <a:solidFill>
                  <a:schemeClr val="bg1"/>
                </a:solidFill>
              </a:rPr>
              <a:t>Try to give your design a unique touch. Can you think of an idea that is totally new?</a:t>
            </a:r>
          </a:p>
          <a:p>
            <a:r>
              <a:rPr lang="en-GB" b="1" dirty="0">
                <a:solidFill>
                  <a:schemeClr val="bg1"/>
                </a:solidFill>
              </a:rPr>
              <a:t>British Gas says: </a:t>
            </a:r>
            <a:r>
              <a:rPr lang="en-GB" dirty="0">
                <a:solidFill>
                  <a:schemeClr val="bg1"/>
                </a:solidFill>
              </a:rPr>
              <a:t>Think about how you can make sure lights are turned off when you're not using them, or making sure the energy you are using is sustainable like adding solar panels or driving an electric car to school.</a:t>
            </a:r>
          </a:p>
        </p:txBody>
      </p:sp>
      <p:pic>
        <p:nvPicPr>
          <p:cNvPr id="12" name="Picture 11">
            <a:extLst>
              <a:ext uri="{FF2B5EF4-FFF2-40B4-BE49-F238E27FC236}">
                <a16:creationId xmlns:a16="http://schemas.microsoft.com/office/drawing/2014/main" id="{CA8FE896-BB88-E2BF-8A34-E788F25119FE}"/>
              </a:ext>
            </a:extLst>
          </p:cNvPr>
          <p:cNvPicPr>
            <a:picLocks noChangeAspect="1"/>
          </p:cNvPicPr>
          <p:nvPr/>
        </p:nvPicPr>
        <p:blipFill>
          <a:blip r:embed="rId3"/>
          <a:srcRect/>
          <a:stretch/>
        </p:blipFill>
        <p:spPr>
          <a:xfrm rot="20700000">
            <a:off x="11929020" y="2238039"/>
            <a:ext cx="3970863" cy="3970863"/>
          </a:xfrm>
          <a:prstGeom prst="rect">
            <a:avLst/>
          </a:prstGeom>
        </p:spPr>
      </p:pic>
    </p:spTree>
    <p:extLst>
      <p:ext uri="{BB962C8B-B14F-4D97-AF65-F5344CB8AC3E}">
        <p14:creationId xmlns:p14="http://schemas.microsoft.com/office/powerpoint/2010/main" val="2575220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16</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8102345" cy="914751"/>
          </a:xfrm>
        </p:spPr>
        <p:txBody>
          <a:bodyPr>
            <a:spAutoFit/>
          </a:bodyPr>
          <a:lstStyle/>
          <a:p>
            <a:r>
              <a:rPr lang="en-US" dirty="0"/>
              <a:t>Design a sustainable school</a:t>
            </a:r>
          </a:p>
        </p:txBody>
      </p:sp>
      <p:sp>
        <p:nvSpPr>
          <p:cNvPr id="3" name="Content Placeholder 7">
            <a:extLst>
              <a:ext uri="{FF2B5EF4-FFF2-40B4-BE49-F238E27FC236}">
                <a16:creationId xmlns:a16="http://schemas.microsoft.com/office/drawing/2014/main" id="{CE53BE68-8863-9C30-D87D-CAECCA5207C1}"/>
              </a:ext>
            </a:extLst>
          </p:cNvPr>
          <p:cNvSpPr>
            <a:spLocks noGrp="1"/>
          </p:cNvSpPr>
          <p:nvPr>
            <p:ph sz="quarter" idx="15"/>
          </p:nvPr>
        </p:nvSpPr>
        <p:spPr>
          <a:xfrm>
            <a:off x="598489" y="1881447"/>
            <a:ext cx="7133272" cy="2808974"/>
          </a:xfrm>
        </p:spPr>
        <p:txBody>
          <a:bodyPr wrap="square">
            <a:spAutoFit/>
          </a:bodyPr>
          <a:lstStyle/>
          <a:p>
            <a:pPr marL="0" indent="0">
              <a:buNone/>
            </a:pPr>
            <a:r>
              <a:rPr lang="en-US" sz="2800" b="1" dirty="0"/>
              <a:t>Instructions and entry sheet</a:t>
            </a:r>
          </a:p>
          <a:p>
            <a:pPr marL="0" indent="0">
              <a:buNone/>
            </a:pPr>
            <a:r>
              <a:rPr lang="en-US" sz="2400" dirty="0"/>
              <a:t>Create your design using our entry template.</a:t>
            </a:r>
          </a:p>
          <a:p>
            <a:pPr marL="0" indent="0">
              <a:buNone/>
            </a:pPr>
            <a:r>
              <a:rPr lang="en-US" sz="2400" dirty="0"/>
              <a:t>If you wanted to take it one step further you could make a video, or model and send us a photo.</a:t>
            </a:r>
          </a:p>
          <a:p>
            <a:pPr marL="0" indent="0">
              <a:buNone/>
            </a:pPr>
            <a:r>
              <a:rPr lang="en-US" sz="2400" dirty="0"/>
              <a:t>Share with us via email </a:t>
            </a:r>
            <a:r>
              <a:rPr lang="en-US" sz="2400" dirty="0">
                <a:solidFill>
                  <a:srgbClr val="0D91F2"/>
                </a:solidFill>
                <a:hlinkClick r:id="rId3">
                  <a:extLst>
                    <a:ext uri="{A12FA001-AC4F-418D-AE19-62706E023703}">
                      <ahyp:hlinkClr xmlns:ahyp="http://schemas.microsoft.com/office/drawing/2018/hyperlinkcolor" val="tx"/>
                    </a:ext>
                  </a:extLst>
                </a:hlinkClick>
              </a:rPr>
              <a:t>getset@getset.co.uk</a:t>
            </a:r>
            <a:endParaRPr lang="en-US" sz="2400" dirty="0">
              <a:solidFill>
                <a:srgbClr val="0D91F2"/>
              </a:solidFill>
            </a:endParaRPr>
          </a:p>
          <a:p>
            <a:pPr marL="0" indent="0">
              <a:buNone/>
            </a:pPr>
            <a:r>
              <a:rPr lang="en-US" sz="2400" b="1" dirty="0"/>
              <a:t>Good luck!</a:t>
            </a:r>
          </a:p>
        </p:txBody>
      </p:sp>
      <p:sp>
        <p:nvSpPr>
          <p:cNvPr id="4" name="Text Placeholder 2">
            <a:extLst>
              <a:ext uri="{FF2B5EF4-FFF2-40B4-BE49-F238E27FC236}">
                <a16:creationId xmlns:a16="http://schemas.microsoft.com/office/drawing/2014/main" id="{1B6223B6-0FE0-C4AB-A4EE-BC541CB5D81A}"/>
              </a:ext>
            </a:extLst>
          </p:cNvPr>
          <p:cNvSpPr>
            <a:spLocks noGrp="1"/>
          </p:cNvSpPr>
          <p:nvPr>
            <p:ph type="body" sz="quarter" idx="21"/>
          </p:nvPr>
        </p:nvSpPr>
        <p:spPr>
          <a:xfrm>
            <a:off x="13799756" y="601642"/>
            <a:ext cx="1859118" cy="567811"/>
          </a:xfrm>
        </p:spPr>
        <p:txBody>
          <a:bodyPr/>
          <a:lstStyle/>
          <a:p>
            <a:r>
              <a:rPr lang="en-US" dirty="0"/>
              <a:t>Competition</a:t>
            </a:r>
          </a:p>
        </p:txBody>
      </p:sp>
      <p:sp>
        <p:nvSpPr>
          <p:cNvPr id="14" name="Freeform 13">
            <a:extLst>
              <a:ext uri="{FF2B5EF4-FFF2-40B4-BE49-F238E27FC236}">
                <a16:creationId xmlns:a16="http://schemas.microsoft.com/office/drawing/2014/main" id="{3841AE00-A2FE-0B8E-5348-EF3753804B3C}"/>
              </a:ext>
            </a:extLst>
          </p:cNvPr>
          <p:cNvSpPr/>
          <p:nvPr/>
        </p:nvSpPr>
        <p:spPr>
          <a:xfrm>
            <a:off x="7954455" y="2448050"/>
            <a:ext cx="6800743" cy="4207821"/>
          </a:xfrm>
          <a:custGeom>
            <a:avLst/>
            <a:gdLst>
              <a:gd name="connsiteX0" fmla="*/ 127 w 6800743"/>
              <a:gd name="connsiteY0" fmla="*/ 3906829 h 4207821"/>
              <a:gd name="connsiteX1" fmla="*/ 5269132 w 6800743"/>
              <a:gd name="connsiteY1" fmla="*/ 4207821 h 4207821"/>
              <a:gd name="connsiteX2" fmla="*/ 6308078 w 6800743"/>
              <a:gd name="connsiteY2" fmla="*/ 3084412 h 4207821"/>
              <a:gd name="connsiteX3" fmla="*/ 6800744 w 6800743"/>
              <a:gd name="connsiteY3" fmla="*/ 648777 h 4207821"/>
              <a:gd name="connsiteX4" fmla="*/ 3733337 w 6800743"/>
              <a:gd name="connsiteY4" fmla="*/ 0 h 4207821"/>
              <a:gd name="connsiteX5" fmla="*/ 153618 w 6800743"/>
              <a:gd name="connsiteY5" fmla="*/ 871486 h 4207821"/>
              <a:gd name="connsiteX6" fmla="*/ 513833 w 6800743"/>
              <a:gd name="connsiteY6" fmla="*/ 1998690 h 4207821"/>
              <a:gd name="connsiteX7" fmla="*/ 0 w 6800743"/>
              <a:gd name="connsiteY7" fmla="*/ 3906829 h 42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00743" h="4207821">
                <a:moveTo>
                  <a:pt x="127" y="3906829"/>
                </a:moveTo>
                <a:lnTo>
                  <a:pt x="5269132" y="4207821"/>
                </a:lnTo>
                <a:lnTo>
                  <a:pt x="6308078" y="3084412"/>
                </a:lnTo>
                <a:lnTo>
                  <a:pt x="6800744" y="648777"/>
                </a:lnTo>
                <a:lnTo>
                  <a:pt x="3733337" y="0"/>
                </a:lnTo>
                <a:lnTo>
                  <a:pt x="153618" y="871486"/>
                </a:lnTo>
                <a:lnTo>
                  <a:pt x="513833" y="1998690"/>
                </a:lnTo>
                <a:lnTo>
                  <a:pt x="0" y="3906829"/>
                </a:lnTo>
                <a:close/>
              </a:path>
            </a:pathLst>
          </a:custGeom>
          <a:solidFill>
            <a:srgbClr val="0093F5"/>
          </a:solidFill>
          <a:ln w="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85238433-5A69-465A-4F92-5052B222FCD3}"/>
              </a:ext>
            </a:extLst>
          </p:cNvPr>
          <p:cNvSpPr/>
          <p:nvPr/>
        </p:nvSpPr>
        <p:spPr>
          <a:xfrm>
            <a:off x="7731761" y="2965554"/>
            <a:ext cx="7301901" cy="4110694"/>
          </a:xfrm>
          <a:custGeom>
            <a:avLst/>
            <a:gdLst>
              <a:gd name="connsiteX0" fmla="*/ 5503867 w 7301901"/>
              <a:gd name="connsiteY0" fmla="*/ 4110694 h 4110694"/>
              <a:gd name="connsiteX1" fmla="*/ 7301902 w 7301901"/>
              <a:gd name="connsiteY1" fmla="*/ 1659884 h 4110694"/>
              <a:gd name="connsiteX2" fmla="*/ 5927710 w 7301901"/>
              <a:gd name="connsiteY2" fmla="*/ 1230654 h 4110694"/>
              <a:gd name="connsiteX3" fmla="*/ 1987141 w 7301901"/>
              <a:gd name="connsiteY3" fmla="*/ 0 h 4110694"/>
              <a:gd name="connsiteX4" fmla="*/ 0 w 7301901"/>
              <a:gd name="connsiteY4" fmla="*/ 3657815 h 4110694"/>
              <a:gd name="connsiteX5" fmla="*/ 5503867 w 7301901"/>
              <a:gd name="connsiteY5" fmla="*/ 4110694 h 411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1901" h="4110694">
                <a:moveTo>
                  <a:pt x="5503867" y="4110694"/>
                </a:moveTo>
                <a:lnTo>
                  <a:pt x="7301902" y="1659884"/>
                </a:lnTo>
                <a:lnTo>
                  <a:pt x="5927710" y="1230654"/>
                </a:lnTo>
                <a:lnTo>
                  <a:pt x="1987141" y="0"/>
                </a:lnTo>
                <a:lnTo>
                  <a:pt x="0" y="3657815"/>
                </a:lnTo>
                <a:lnTo>
                  <a:pt x="5503867" y="4110694"/>
                </a:lnTo>
                <a:close/>
              </a:path>
            </a:pathLst>
          </a:custGeom>
          <a:solidFill>
            <a:srgbClr val="7FCC00"/>
          </a:solidFill>
          <a:ln w="0"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98795488-A296-F886-4C48-6B907CAF7035}"/>
              </a:ext>
            </a:extLst>
          </p:cNvPr>
          <p:cNvSpPr/>
          <p:nvPr/>
        </p:nvSpPr>
        <p:spPr>
          <a:xfrm>
            <a:off x="8403140" y="2007691"/>
            <a:ext cx="324852" cy="818370"/>
          </a:xfrm>
          <a:custGeom>
            <a:avLst/>
            <a:gdLst>
              <a:gd name="connsiteX0" fmla="*/ 169461 w 324852"/>
              <a:gd name="connsiteY0" fmla="*/ 800032 h 818370"/>
              <a:gd name="connsiteX1" fmla="*/ 76809 w 324852"/>
              <a:gd name="connsiteY1" fmla="*/ 818370 h 818370"/>
              <a:gd name="connsiteX2" fmla="*/ 0 w 324852"/>
              <a:gd name="connsiteY2" fmla="*/ 432645 h 818370"/>
              <a:gd name="connsiteX3" fmla="*/ 82512 w 324852"/>
              <a:gd name="connsiteY3" fmla="*/ 200704 h 818370"/>
              <a:gd name="connsiteX4" fmla="*/ 242340 w 324852"/>
              <a:gd name="connsiteY4" fmla="*/ 0 h 818370"/>
              <a:gd name="connsiteX5" fmla="*/ 324853 w 324852"/>
              <a:gd name="connsiteY5" fmla="*/ 46034 h 818370"/>
              <a:gd name="connsiteX6" fmla="*/ 99496 w 324852"/>
              <a:gd name="connsiteY6" fmla="*/ 448327 h 818370"/>
              <a:gd name="connsiteX7" fmla="*/ 169461 w 324852"/>
              <a:gd name="connsiteY7" fmla="*/ 800032 h 81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852" h="818370">
                <a:moveTo>
                  <a:pt x="169461" y="800032"/>
                </a:moveTo>
                <a:lnTo>
                  <a:pt x="76809" y="818370"/>
                </a:lnTo>
                <a:lnTo>
                  <a:pt x="0" y="432645"/>
                </a:lnTo>
                <a:lnTo>
                  <a:pt x="82512" y="200704"/>
                </a:lnTo>
                <a:lnTo>
                  <a:pt x="242340" y="0"/>
                </a:lnTo>
                <a:lnTo>
                  <a:pt x="324853" y="46034"/>
                </a:lnTo>
                <a:lnTo>
                  <a:pt x="99496" y="448327"/>
                </a:lnTo>
                <a:lnTo>
                  <a:pt x="169461" y="800032"/>
                </a:lnTo>
                <a:close/>
              </a:path>
            </a:pathLst>
          </a:custGeom>
          <a:solidFill>
            <a:srgbClr val="103A5D"/>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3BBD84BA-6845-4F17-DAB1-A81E56ED1C1B}"/>
              </a:ext>
            </a:extLst>
          </p:cNvPr>
          <p:cNvSpPr/>
          <p:nvPr/>
        </p:nvSpPr>
        <p:spPr>
          <a:xfrm>
            <a:off x="8175249" y="2126570"/>
            <a:ext cx="210907" cy="609951"/>
          </a:xfrm>
          <a:custGeom>
            <a:avLst/>
            <a:gdLst>
              <a:gd name="connsiteX0" fmla="*/ 165405 w 210907"/>
              <a:gd name="connsiteY0" fmla="*/ 606284 h 609951"/>
              <a:gd name="connsiteX1" fmla="*/ 91004 w 210907"/>
              <a:gd name="connsiteY1" fmla="*/ 609952 h 609951"/>
              <a:gd name="connsiteX2" fmla="*/ 0 w 210907"/>
              <a:gd name="connsiteY2" fmla="*/ 349050 h 609951"/>
              <a:gd name="connsiteX3" fmla="*/ 62867 w 210907"/>
              <a:gd name="connsiteY3" fmla="*/ 179078 h 609951"/>
              <a:gd name="connsiteX4" fmla="*/ 136126 w 210907"/>
              <a:gd name="connsiteY4" fmla="*/ 0 h 609951"/>
              <a:gd name="connsiteX5" fmla="*/ 210907 w 210907"/>
              <a:gd name="connsiteY5" fmla="*/ 4679 h 609951"/>
              <a:gd name="connsiteX6" fmla="*/ 76175 w 210907"/>
              <a:gd name="connsiteY6" fmla="*/ 350441 h 609951"/>
              <a:gd name="connsiteX7" fmla="*/ 105200 w 210907"/>
              <a:gd name="connsiteY7" fmla="*/ 483105 h 609951"/>
              <a:gd name="connsiteX8" fmla="*/ 165405 w 210907"/>
              <a:gd name="connsiteY8" fmla="*/ 606284 h 60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907" h="609951">
                <a:moveTo>
                  <a:pt x="165405" y="606284"/>
                </a:moveTo>
                <a:lnTo>
                  <a:pt x="91004" y="609952"/>
                </a:lnTo>
                <a:lnTo>
                  <a:pt x="0" y="349050"/>
                </a:lnTo>
                <a:lnTo>
                  <a:pt x="62867" y="179078"/>
                </a:lnTo>
                <a:lnTo>
                  <a:pt x="136126" y="0"/>
                </a:lnTo>
                <a:lnTo>
                  <a:pt x="210907" y="4679"/>
                </a:lnTo>
                <a:lnTo>
                  <a:pt x="76175" y="350441"/>
                </a:lnTo>
                <a:lnTo>
                  <a:pt x="105200" y="483105"/>
                </a:lnTo>
                <a:lnTo>
                  <a:pt x="165405" y="606284"/>
                </a:lnTo>
                <a:close/>
              </a:path>
            </a:pathLst>
          </a:custGeom>
          <a:solidFill>
            <a:srgbClr val="103A5D"/>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F6B0D135-D0EB-6FD5-00BE-95873D177B65}"/>
              </a:ext>
            </a:extLst>
          </p:cNvPr>
          <p:cNvSpPr/>
          <p:nvPr/>
        </p:nvSpPr>
        <p:spPr>
          <a:xfrm rot="1795005">
            <a:off x="13368397" y="8054727"/>
            <a:ext cx="187712" cy="611848"/>
          </a:xfrm>
          <a:custGeom>
            <a:avLst/>
            <a:gdLst>
              <a:gd name="connsiteX0" fmla="*/ 5957 w 187712"/>
              <a:gd name="connsiteY0" fmla="*/ 8473 h 611848"/>
              <a:gd name="connsiteX1" fmla="*/ 79851 w 187712"/>
              <a:gd name="connsiteY1" fmla="*/ 0 h 611848"/>
              <a:gd name="connsiteX2" fmla="*/ 187712 w 187712"/>
              <a:gd name="connsiteY2" fmla="*/ 254452 h 611848"/>
              <a:gd name="connsiteX3" fmla="*/ 136253 w 187712"/>
              <a:gd name="connsiteY3" fmla="*/ 428219 h 611848"/>
              <a:gd name="connsiteX4" fmla="*/ 74907 w 187712"/>
              <a:gd name="connsiteY4" fmla="*/ 611596 h 611848"/>
              <a:gd name="connsiteX5" fmla="*/ 0 w 187712"/>
              <a:gd name="connsiteY5" fmla="*/ 611849 h 611848"/>
              <a:gd name="connsiteX6" fmla="*/ 111791 w 187712"/>
              <a:gd name="connsiteY6" fmla="*/ 257993 h 611848"/>
              <a:gd name="connsiteX7" fmla="*/ 74020 w 187712"/>
              <a:gd name="connsiteY7" fmla="*/ 127479 h 611848"/>
              <a:gd name="connsiteX8" fmla="*/ 5957 w 187712"/>
              <a:gd name="connsiteY8" fmla="*/ 8473 h 61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712" h="611848">
                <a:moveTo>
                  <a:pt x="5957" y="8473"/>
                </a:moveTo>
                <a:lnTo>
                  <a:pt x="79851" y="0"/>
                </a:lnTo>
                <a:lnTo>
                  <a:pt x="187712" y="254452"/>
                </a:lnTo>
                <a:lnTo>
                  <a:pt x="136253" y="428219"/>
                </a:lnTo>
                <a:lnTo>
                  <a:pt x="74907" y="611596"/>
                </a:lnTo>
                <a:lnTo>
                  <a:pt x="0" y="611849"/>
                </a:lnTo>
                <a:lnTo>
                  <a:pt x="111791" y="257993"/>
                </a:lnTo>
                <a:lnTo>
                  <a:pt x="74020" y="127479"/>
                </a:lnTo>
                <a:lnTo>
                  <a:pt x="5957" y="8473"/>
                </a:lnTo>
                <a:close/>
              </a:path>
            </a:pathLst>
          </a:custGeom>
          <a:solidFill>
            <a:srgbClr val="103A5D"/>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F713440A-D76A-2369-71F8-9353E0F03425}"/>
              </a:ext>
            </a:extLst>
          </p:cNvPr>
          <p:cNvSpPr/>
          <p:nvPr/>
        </p:nvSpPr>
        <p:spPr>
          <a:xfrm>
            <a:off x="14315583" y="5002184"/>
            <a:ext cx="1777755" cy="1793180"/>
          </a:xfrm>
          <a:custGeom>
            <a:avLst/>
            <a:gdLst>
              <a:gd name="connsiteX0" fmla="*/ 0 w 1777755"/>
              <a:gd name="connsiteY0" fmla="*/ 306430 h 1793180"/>
              <a:gd name="connsiteX1" fmla="*/ 104566 w 1777755"/>
              <a:gd name="connsiteY1" fmla="*/ 669012 h 1793180"/>
              <a:gd name="connsiteX2" fmla="*/ 232581 w 1777755"/>
              <a:gd name="connsiteY2" fmla="*/ 972407 h 1793180"/>
              <a:gd name="connsiteX3" fmla="*/ 333725 w 1777755"/>
              <a:gd name="connsiteY3" fmla="*/ 717829 h 1793180"/>
              <a:gd name="connsiteX4" fmla="*/ 1072407 w 1777755"/>
              <a:gd name="connsiteY4" fmla="*/ 973293 h 1793180"/>
              <a:gd name="connsiteX5" fmla="*/ 1291046 w 1777755"/>
              <a:gd name="connsiteY5" fmla="*/ 1348142 h 1793180"/>
              <a:gd name="connsiteX6" fmla="*/ 1431482 w 1777755"/>
              <a:gd name="connsiteY6" fmla="*/ 1793180 h 1793180"/>
              <a:gd name="connsiteX7" fmla="*/ 1777755 w 1777755"/>
              <a:gd name="connsiteY7" fmla="*/ 1450201 h 1793180"/>
              <a:gd name="connsiteX8" fmla="*/ 1495109 w 1777755"/>
              <a:gd name="connsiteY8" fmla="*/ 795985 h 1793180"/>
              <a:gd name="connsiteX9" fmla="*/ 1331605 w 1777755"/>
              <a:gd name="connsiteY9" fmla="*/ 631704 h 1793180"/>
              <a:gd name="connsiteX10" fmla="*/ 498750 w 1777755"/>
              <a:gd name="connsiteY10" fmla="*/ 328436 h 1793180"/>
              <a:gd name="connsiteX11" fmla="*/ 620680 w 1777755"/>
              <a:gd name="connsiteY11" fmla="*/ 0 h 1793180"/>
              <a:gd name="connsiteX12" fmla="*/ 0 w 1777755"/>
              <a:gd name="connsiteY12" fmla="*/ 306430 h 179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755" h="1793180">
                <a:moveTo>
                  <a:pt x="0" y="306430"/>
                </a:moveTo>
                <a:lnTo>
                  <a:pt x="104566" y="669012"/>
                </a:lnTo>
                <a:lnTo>
                  <a:pt x="232581" y="972407"/>
                </a:lnTo>
                <a:lnTo>
                  <a:pt x="333725" y="717829"/>
                </a:lnTo>
                <a:lnTo>
                  <a:pt x="1072407" y="973293"/>
                </a:lnTo>
                <a:lnTo>
                  <a:pt x="1291046" y="1348142"/>
                </a:lnTo>
                <a:lnTo>
                  <a:pt x="1431482" y="1793180"/>
                </a:lnTo>
                <a:lnTo>
                  <a:pt x="1777755" y="1450201"/>
                </a:lnTo>
                <a:lnTo>
                  <a:pt x="1495109" y="795985"/>
                </a:lnTo>
                <a:lnTo>
                  <a:pt x="1331605" y="631704"/>
                </a:lnTo>
                <a:lnTo>
                  <a:pt x="498750" y="328436"/>
                </a:lnTo>
                <a:lnTo>
                  <a:pt x="620680" y="0"/>
                </a:lnTo>
                <a:lnTo>
                  <a:pt x="0" y="306430"/>
                </a:lnTo>
                <a:close/>
              </a:path>
            </a:pathLst>
          </a:custGeom>
          <a:solidFill>
            <a:srgbClr val="D0353B"/>
          </a:solidFill>
          <a:ln w="0" cap="flat">
            <a:noFill/>
            <a:prstDash val="solid"/>
            <a:miter/>
          </a:ln>
        </p:spPr>
        <p:txBody>
          <a:bodyPr rtlCol="0" anchor="ctr"/>
          <a:lstStyle/>
          <a:p>
            <a:endParaRPr lang="en-US"/>
          </a:p>
        </p:txBody>
      </p:sp>
      <p:pic>
        <p:nvPicPr>
          <p:cNvPr id="9" name="Picture 8">
            <a:extLst>
              <a:ext uri="{FF2B5EF4-FFF2-40B4-BE49-F238E27FC236}">
                <a16:creationId xmlns:a16="http://schemas.microsoft.com/office/drawing/2014/main" id="{8756C54C-E055-1B63-6C81-0709142DF1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350761">
            <a:off x="9164016" y="1408584"/>
            <a:ext cx="2948678" cy="4167795"/>
          </a:xfrm>
          <a:prstGeom prst="rect">
            <a:avLst/>
          </a:prstGeom>
          <a:ln w="63500">
            <a:noFill/>
          </a:ln>
          <a:effectLst>
            <a:outerShdw dist="125768" dir="3960000" sx="102000" sy="102000" algn="ctr" rotWithShape="0">
              <a:srgbClr val="002F87">
                <a:alpha val="20000"/>
              </a:srgbClr>
            </a:outerShdw>
          </a:effectLst>
        </p:spPr>
      </p:pic>
      <p:pic>
        <p:nvPicPr>
          <p:cNvPr id="10" name="Picture 9">
            <a:extLst>
              <a:ext uri="{FF2B5EF4-FFF2-40B4-BE49-F238E27FC236}">
                <a16:creationId xmlns:a16="http://schemas.microsoft.com/office/drawing/2014/main" id="{1ED06A4A-976D-0509-17FF-D08A951F08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31974">
            <a:off x="9999514" y="2156855"/>
            <a:ext cx="2948678" cy="4167795"/>
          </a:xfrm>
          <a:prstGeom prst="rect">
            <a:avLst/>
          </a:prstGeom>
          <a:ln w="63500">
            <a:noFill/>
          </a:ln>
          <a:effectLst>
            <a:outerShdw dist="125768" dir="3960000" sx="102000" sy="102000" algn="ctr" rotWithShape="0">
              <a:srgbClr val="002F87">
                <a:alpha val="20000"/>
              </a:srgbClr>
            </a:outerShdw>
          </a:effectLst>
        </p:spPr>
      </p:pic>
      <p:pic>
        <p:nvPicPr>
          <p:cNvPr id="11" name="Picture 10">
            <a:extLst>
              <a:ext uri="{FF2B5EF4-FFF2-40B4-BE49-F238E27FC236}">
                <a16:creationId xmlns:a16="http://schemas.microsoft.com/office/drawing/2014/main" id="{7EFB65B8-D8FE-8064-3D6F-E70C9F77F2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5660">
            <a:off x="10795980" y="3538624"/>
            <a:ext cx="2948678" cy="4167795"/>
          </a:xfrm>
          <a:prstGeom prst="rect">
            <a:avLst/>
          </a:prstGeom>
          <a:ln w="63500">
            <a:noFill/>
          </a:ln>
          <a:effectLst>
            <a:outerShdw dist="125768" dir="3960000" sx="102000" sy="102000" algn="ctr" rotWithShape="0">
              <a:srgbClr val="002F87">
                <a:alpha val="20000"/>
              </a:srgbClr>
            </a:outerShdw>
          </a:effectLst>
        </p:spPr>
      </p:pic>
    </p:spTree>
    <p:extLst>
      <p:ext uri="{BB962C8B-B14F-4D97-AF65-F5344CB8AC3E}">
        <p14:creationId xmlns:p14="http://schemas.microsoft.com/office/powerpoint/2010/main" val="1452016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17</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1234485" cy="914751"/>
          </a:xfrm>
        </p:spPr>
        <p:txBody>
          <a:bodyPr>
            <a:spAutoFit/>
          </a:bodyPr>
          <a:lstStyle/>
          <a:p>
            <a:r>
              <a:rPr lang="en-US" dirty="0"/>
              <a:t>Win a British Gas Positive Energy Grant</a:t>
            </a:r>
          </a:p>
        </p:txBody>
      </p:sp>
      <p:sp>
        <p:nvSpPr>
          <p:cNvPr id="3" name="Content Placeholder 7">
            <a:extLst>
              <a:ext uri="{FF2B5EF4-FFF2-40B4-BE49-F238E27FC236}">
                <a16:creationId xmlns:a16="http://schemas.microsoft.com/office/drawing/2014/main" id="{CE53BE68-8863-9C30-D87D-CAECCA5207C1}"/>
              </a:ext>
            </a:extLst>
          </p:cNvPr>
          <p:cNvSpPr>
            <a:spLocks noGrp="1"/>
          </p:cNvSpPr>
          <p:nvPr>
            <p:ph sz="quarter" idx="15"/>
          </p:nvPr>
        </p:nvSpPr>
        <p:spPr>
          <a:xfrm>
            <a:off x="598488" y="1881447"/>
            <a:ext cx="8145461" cy="5246564"/>
          </a:xfrm>
        </p:spPr>
        <p:txBody>
          <a:bodyPr wrap="square">
            <a:spAutoFit/>
          </a:bodyPr>
          <a:lstStyle/>
          <a:p>
            <a:r>
              <a:rPr lang="en-US" sz="2400" dirty="0"/>
              <a:t>British Gas, Team GB and Paralympics GB are committed to supporting schools to be more sustainable, accessible places - to create a happier, healthier, </a:t>
            </a:r>
            <a:br>
              <a:rPr lang="en-US" sz="2400" dirty="0"/>
            </a:br>
            <a:r>
              <a:rPr lang="en-US" sz="2400" dirty="0"/>
              <a:t>greener future for everyone. ​</a:t>
            </a:r>
          </a:p>
          <a:p>
            <a:r>
              <a:rPr lang="en-US" sz="2400" dirty="0"/>
              <a:t>That’s why the winner of the Design a Sustainable School Competition will win a British Gas funded £15,000 grant for their school, to put some of your pupils' brilliant ideas into practice and create a more sustainable school.​</a:t>
            </a:r>
          </a:p>
          <a:p>
            <a:r>
              <a:rPr lang="en-US" sz="2400" dirty="0"/>
              <a:t>The 4 runners up will win a £2,500 grant for </a:t>
            </a:r>
            <a:br>
              <a:rPr lang="en-US" sz="2400" dirty="0"/>
            </a:br>
            <a:r>
              <a:rPr lang="en-US" sz="2400" dirty="0"/>
              <a:t>each of their schools. ​</a:t>
            </a:r>
          </a:p>
          <a:p>
            <a:r>
              <a:rPr lang="en-US" sz="2400" dirty="0"/>
              <a:t>So enter the competition today and your winning entrant might be able to see their brilliant ideas come to life.</a:t>
            </a:r>
          </a:p>
          <a:p>
            <a:pPr marL="0" indent="0">
              <a:buNone/>
            </a:pPr>
            <a:br>
              <a:rPr lang="en-US" sz="1800" dirty="0"/>
            </a:br>
            <a:r>
              <a:rPr lang="en-US" sz="1800" dirty="0">
                <a:hlinkClick r:id="rId3"/>
              </a:rPr>
              <a:t>See T&amp;C’s for full details.</a:t>
            </a:r>
            <a:endParaRPr lang="en-US" sz="1800" dirty="0"/>
          </a:p>
        </p:txBody>
      </p:sp>
      <p:sp>
        <p:nvSpPr>
          <p:cNvPr id="4" name="Text Placeholder 2">
            <a:extLst>
              <a:ext uri="{FF2B5EF4-FFF2-40B4-BE49-F238E27FC236}">
                <a16:creationId xmlns:a16="http://schemas.microsoft.com/office/drawing/2014/main" id="{1B6223B6-0FE0-C4AB-A4EE-BC541CB5D81A}"/>
              </a:ext>
            </a:extLst>
          </p:cNvPr>
          <p:cNvSpPr>
            <a:spLocks noGrp="1"/>
          </p:cNvSpPr>
          <p:nvPr>
            <p:ph type="body" sz="quarter" idx="21"/>
          </p:nvPr>
        </p:nvSpPr>
        <p:spPr>
          <a:xfrm>
            <a:off x="13799756" y="601642"/>
            <a:ext cx="1859118" cy="567811"/>
          </a:xfrm>
        </p:spPr>
        <p:txBody>
          <a:bodyPr/>
          <a:lstStyle/>
          <a:p>
            <a:r>
              <a:rPr lang="en-US" dirty="0"/>
              <a:t>Competition</a:t>
            </a:r>
          </a:p>
        </p:txBody>
      </p:sp>
      <p:pic>
        <p:nvPicPr>
          <p:cNvPr id="12" name="Graphic 11">
            <a:extLst>
              <a:ext uri="{FF2B5EF4-FFF2-40B4-BE49-F238E27FC236}">
                <a16:creationId xmlns:a16="http://schemas.microsoft.com/office/drawing/2014/main" id="{8DECDEFE-484F-8713-8B97-77A3B3B0B87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279968" y="2015989"/>
            <a:ext cx="7456249" cy="6417645"/>
          </a:xfrm>
          <a:prstGeom prst="rect">
            <a:avLst/>
          </a:prstGeom>
        </p:spPr>
      </p:pic>
    </p:spTree>
    <p:extLst>
      <p:ext uri="{BB962C8B-B14F-4D97-AF65-F5344CB8AC3E}">
        <p14:creationId xmlns:p14="http://schemas.microsoft.com/office/powerpoint/2010/main" val="2187245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18</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11955964" cy="914751"/>
          </a:xfrm>
        </p:spPr>
        <p:txBody>
          <a:bodyPr>
            <a:spAutoFit/>
          </a:bodyPr>
          <a:lstStyle/>
          <a:p>
            <a:r>
              <a:rPr lang="en-US" dirty="0"/>
              <a:t>How is this different to your school today?</a:t>
            </a:r>
          </a:p>
        </p:txBody>
      </p:sp>
      <p:sp>
        <p:nvSpPr>
          <p:cNvPr id="4" name="Text Placeholder 2">
            <a:extLst>
              <a:ext uri="{FF2B5EF4-FFF2-40B4-BE49-F238E27FC236}">
                <a16:creationId xmlns:a16="http://schemas.microsoft.com/office/drawing/2014/main" id="{1B6223B6-0FE0-C4AB-A4EE-BC541CB5D81A}"/>
              </a:ext>
            </a:extLst>
          </p:cNvPr>
          <p:cNvSpPr>
            <a:spLocks noGrp="1"/>
          </p:cNvSpPr>
          <p:nvPr>
            <p:ph type="body" sz="quarter" idx="21"/>
          </p:nvPr>
        </p:nvSpPr>
        <p:spPr>
          <a:xfrm>
            <a:off x="14368822" y="601642"/>
            <a:ext cx="1290052" cy="567811"/>
          </a:xfrm>
        </p:spPr>
        <p:txBody>
          <a:bodyPr/>
          <a:lstStyle/>
          <a:p>
            <a:r>
              <a:rPr lang="en-US" dirty="0"/>
              <a:t>Plenary</a:t>
            </a:r>
          </a:p>
        </p:txBody>
      </p:sp>
      <p:pic>
        <p:nvPicPr>
          <p:cNvPr id="6" name="Graphic 5">
            <a:extLst>
              <a:ext uri="{FF2B5EF4-FFF2-40B4-BE49-F238E27FC236}">
                <a16:creationId xmlns:a16="http://schemas.microsoft.com/office/drawing/2014/main" id="{3F739EDD-9ECE-6F33-313C-C94FFE96C2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8413" y="2246691"/>
            <a:ext cx="7200409" cy="6287882"/>
          </a:xfrm>
          <a:prstGeom prst="rect">
            <a:avLst/>
          </a:prstGeom>
        </p:spPr>
      </p:pic>
      <p:sp>
        <p:nvSpPr>
          <p:cNvPr id="8" name="Text Placeholder 15">
            <a:extLst>
              <a:ext uri="{FF2B5EF4-FFF2-40B4-BE49-F238E27FC236}">
                <a16:creationId xmlns:a16="http://schemas.microsoft.com/office/drawing/2014/main" id="{D15D6875-3D7B-F916-68F4-E813EEDA2FAF}"/>
              </a:ext>
            </a:extLst>
          </p:cNvPr>
          <p:cNvSpPr txBox="1">
            <a:spLocks/>
          </p:cNvSpPr>
          <p:nvPr/>
        </p:nvSpPr>
        <p:spPr>
          <a:xfrm>
            <a:off x="2517369" y="2365572"/>
            <a:ext cx="4390245" cy="1247584"/>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en-US" sz="2400" b="1" dirty="0"/>
              <a:t>How sustainable is your school already?</a:t>
            </a:r>
          </a:p>
        </p:txBody>
      </p:sp>
      <p:sp>
        <p:nvSpPr>
          <p:cNvPr id="9" name="Text Placeholder 15">
            <a:extLst>
              <a:ext uri="{FF2B5EF4-FFF2-40B4-BE49-F238E27FC236}">
                <a16:creationId xmlns:a16="http://schemas.microsoft.com/office/drawing/2014/main" id="{320EFE27-B2DC-BFBC-A58A-6BDDF5437C56}"/>
              </a:ext>
            </a:extLst>
          </p:cNvPr>
          <p:cNvSpPr txBox="1">
            <a:spLocks/>
          </p:cNvSpPr>
          <p:nvPr/>
        </p:nvSpPr>
        <p:spPr>
          <a:xfrm>
            <a:off x="1075904" y="3948208"/>
            <a:ext cx="4683212" cy="1247584"/>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en-US" sz="2400" b="1" dirty="0"/>
              <a:t>Does it have any of the features from your design?</a:t>
            </a:r>
          </a:p>
        </p:txBody>
      </p:sp>
      <p:sp>
        <p:nvSpPr>
          <p:cNvPr id="10" name="Text Placeholder 15">
            <a:extLst>
              <a:ext uri="{FF2B5EF4-FFF2-40B4-BE49-F238E27FC236}">
                <a16:creationId xmlns:a16="http://schemas.microsoft.com/office/drawing/2014/main" id="{D1EDCC37-64F9-3BCB-36F8-7D34A175CEAB}"/>
              </a:ext>
            </a:extLst>
          </p:cNvPr>
          <p:cNvSpPr txBox="1">
            <a:spLocks/>
          </p:cNvSpPr>
          <p:nvPr/>
        </p:nvSpPr>
        <p:spPr>
          <a:xfrm>
            <a:off x="2922827" y="5694098"/>
            <a:ext cx="4558081" cy="1247584"/>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en-US" sz="2400" b="1" dirty="0"/>
              <a:t>Can you put any of your ideas into practice?</a:t>
            </a:r>
            <a:endParaRPr lang="en-US" sz="2000" b="1" dirty="0"/>
          </a:p>
        </p:txBody>
      </p:sp>
    </p:spTree>
    <p:extLst>
      <p:ext uri="{BB962C8B-B14F-4D97-AF65-F5344CB8AC3E}">
        <p14:creationId xmlns:p14="http://schemas.microsoft.com/office/powerpoint/2010/main" val="211746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raphic 18">
            <a:extLst>
              <a:ext uri="{FF2B5EF4-FFF2-40B4-BE49-F238E27FC236}">
                <a16:creationId xmlns:a16="http://schemas.microsoft.com/office/drawing/2014/main" id="{EC56B711-5015-EA0C-58C8-A2553BD24B60}"/>
              </a:ext>
            </a:extLst>
          </p:cNvPr>
          <p:cNvSpPr/>
          <p:nvPr/>
        </p:nvSpPr>
        <p:spPr>
          <a:xfrm>
            <a:off x="9893786" y="1730"/>
            <a:ext cx="6363802" cy="9142270"/>
          </a:xfrm>
          <a:custGeom>
            <a:avLst/>
            <a:gdLst>
              <a:gd name="connsiteX0" fmla="*/ 1676668 w 6363802"/>
              <a:gd name="connsiteY0" fmla="*/ 0 h 9142270"/>
              <a:gd name="connsiteX1" fmla="*/ 6363802 w 6363802"/>
              <a:gd name="connsiteY1" fmla="*/ 0 h 9142270"/>
              <a:gd name="connsiteX2" fmla="*/ 6363802 w 6363802"/>
              <a:gd name="connsiteY2" fmla="*/ 9142271 h 9142270"/>
              <a:gd name="connsiteX3" fmla="*/ 1132668 w 6363802"/>
              <a:gd name="connsiteY3" fmla="*/ 9142271 h 9142270"/>
              <a:gd name="connsiteX4" fmla="*/ 0 w 6363802"/>
              <a:gd name="connsiteY4" fmla="*/ 5852576 h 9142270"/>
              <a:gd name="connsiteX5" fmla="*/ 678510 w 6363802"/>
              <a:gd name="connsiteY5" fmla="*/ 2777956 h 9142270"/>
              <a:gd name="connsiteX6" fmla="*/ 1676668 w 6363802"/>
              <a:gd name="connsiteY6" fmla="*/ 0 h 914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3802" h="9142270">
                <a:moveTo>
                  <a:pt x="1676668" y="0"/>
                </a:moveTo>
                <a:lnTo>
                  <a:pt x="6363802" y="0"/>
                </a:lnTo>
                <a:lnTo>
                  <a:pt x="6363802" y="9142271"/>
                </a:lnTo>
                <a:lnTo>
                  <a:pt x="1132668" y="9142271"/>
                </a:lnTo>
                <a:lnTo>
                  <a:pt x="0" y="5852576"/>
                </a:lnTo>
                <a:lnTo>
                  <a:pt x="678510" y="2777956"/>
                </a:lnTo>
                <a:lnTo>
                  <a:pt x="1676668" y="0"/>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7" name="Triangle 16">
            <a:extLst>
              <a:ext uri="{FF2B5EF4-FFF2-40B4-BE49-F238E27FC236}">
                <a16:creationId xmlns:a16="http://schemas.microsoft.com/office/drawing/2014/main" id="{6FBBE6DA-260A-BB34-6DC7-5AE5DB7AD6C6}"/>
              </a:ext>
            </a:extLst>
          </p:cNvPr>
          <p:cNvSpPr/>
          <p:nvPr/>
        </p:nvSpPr>
        <p:spPr>
          <a:xfrm rot="8094468">
            <a:off x="14093295" y="7767164"/>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19</a:t>
            </a:fld>
            <a:endParaRPr lang="en-US" dirty="0"/>
          </a:p>
        </p:txBody>
      </p:sp>
      <p:sp>
        <p:nvSpPr>
          <p:cNvPr id="14" name="Title 6">
            <a:extLst>
              <a:ext uri="{FF2B5EF4-FFF2-40B4-BE49-F238E27FC236}">
                <a16:creationId xmlns:a16="http://schemas.microsoft.com/office/drawing/2014/main" id="{30E375C6-D2C2-46DE-32FF-CF9205F36760}"/>
              </a:ext>
            </a:extLst>
          </p:cNvPr>
          <p:cNvSpPr>
            <a:spLocks noGrp="1"/>
          </p:cNvSpPr>
          <p:nvPr>
            <p:ph type="title"/>
          </p:nvPr>
        </p:nvSpPr>
        <p:spPr>
          <a:xfrm>
            <a:off x="304799" y="609427"/>
            <a:ext cx="3678057" cy="914751"/>
          </a:xfrm>
        </p:spPr>
        <p:txBody>
          <a:bodyPr>
            <a:spAutoFit/>
          </a:bodyPr>
          <a:lstStyle/>
          <a:p>
            <a:r>
              <a:rPr lang="en-US" dirty="0"/>
              <a:t>Useful links</a:t>
            </a:r>
          </a:p>
        </p:txBody>
      </p:sp>
      <p:sp>
        <p:nvSpPr>
          <p:cNvPr id="4" name="Content Placeholder 7">
            <a:extLst>
              <a:ext uri="{FF2B5EF4-FFF2-40B4-BE49-F238E27FC236}">
                <a16:creationId xmlns:a16="http://schemas.microsoft.com/office/drawing/2014/main" id="{35452B29-82C5-C87D-B2DF-90A2CDE214A9}"/>
              </a:ext>
            </a:extLst>
          </p:cNvPr>
          <p:cNvSpPr>
            <a:spLocks noGrp="1"/>
          </p:cNvSpPr>
          <p:nvPr>
            <p:ph sz="quarter" idx="15"/>
          </p:nvPr>
        </p:nvSpPr>
        <p:spPr/>
        <p:txBody>
          <a:bodyPr wrap="square">
            <a:spAutoFit/>
          </a:bodyPr>
          <a:lstStyle/>
          <a:p>
            <a:pPr marL="0" indent="0">
              <a:buNone/>
            </a:pPr>
            <a:r>
              <a:rPr lang="en-US" sz="2800" b="1" dirty="0"/>
              <a:t>Olympic Games and Paralympic Games </a:t>
            </a:r>
          </a:p>
          <a:p>
            <a:pPr marL="0" indent="0">
              <a:buNone/>
            </a:pPr>
            <a:r>
              <a:rPr lang="en-US" sz="2400" u="sng" dirty="0">
                <a:solidFill>
                  <a:srgbClr val="0D91F2"/>
                </a:solidFill>
                <a:hlinkClick r:id="rId4">
                  <a:extLst>
                    <a:ext uri="{A12FA001-AC4F-418D-AE19-62706E023703}">
                      <ahyp:hlinkClr xmlns:ahyp="http://schemas.microsoft.com/office/drawing/2018/hyperlinkcolor" val="tx"/>
                    </a:ext>
                  </a:extLst>
                </a:hlinkClick>
              </a:rPr>
              <a:t>Sustainability plan – Paris 2024</a:t>
            </a:r>
            <a:endParaRPr lang="en-US" sz="2400" u="sng" dirty="0">
              <a:solidFill>
                <a:srgbClr val="0D91F2"/>
              </a:solidFill>
            </a:endParaRPr>
          </a:p>
          <a:p>
            <a:pPr marL="0" indent="0">
              <a:buNone/>
            </a:pPr>
            <a:r>
              <a:rPr lang="en-US" sz="2800" b="1" dirty="0"/>
              <a:t>British Gas – What changes can people make?</a:t>
            </a:r>
          </a:p>
          <a:p>
            <a:pPr marL="0" indent="0">
              <a:buNone/>
            </a:pPr>
            <a:r>
              <a:rPr lang="en-US" sz="2400" u="sng" dirty="0">
                <a:solidFill>
                  <a:srgbClr val="0D91F2"/>
                </a:solidFill>
                <a:hlinkClick r:id="rId5">
                  <a:extLst>
                    <a:ext uri="{A12FA001-AC4F-418D-AE19-62706E023703}">
                      <ahyp:hlinkClr xmlns:ahyp="http://schemas.microsoft.com/office/drawing/2018/hyperlinkcolor" val="tx"/>
                    </a:ext>
                  </a:extLst>
                </a:hlinkClick>
              </a:rPr>
              <a:t>British Gas Greener Living Report 2022</a:t>
            </a:r>
            <a:endParaRPr lang="en-US" sz="2400" u="sng" dirty="0">
              <a:solidFill>
                <a:srgbClr val="0D91F2"/>
              </a:solidFill>
            </a:endParaRPr>
          </a:p>
          <a:p>
            <a:pPr marL="0" indent="0">
              <a:buNone/>
            </a:pPr>
            <a:r>
              <a:rPr lang="en-US" sz="2400" u="sng" dirty="0">
                <a:solidFill>
                  <a:srgbClr val="0D91F2"/>
                </a:solidFill>
                <a:hlinkClick r:id="rId6">
                  <a:extLst>
                    <a:ext uri="{A12FA001-AC4F-418D-AE19-62706E023703}">
                      <ahyp:hlinkClr xmlns:ahyp="http://schemas.microsoft.com/office/drawing/2018/hyperlinkcolor" val="tx"/>
                    </a:ext>
                  </a:extLst>
                </a:hlinkClick>
              </a:rPr>
              <a:t>British Gas – Energy saving tips</a:t>
            </a:r>
            <a:endParaRPr lang="en-US" sz="2400" u="sng" dirty="0">
              <a:solidFill>
                <a:srgbClr val="0D91F2"/>
              </a:solidFill>
            </a:endParaRPr>
          </a:p>
          <a:p>
            <a:pPr marL="0" indent="0">
              <a:buNone/>
            </a:pPr>
            <a:r>
              <a:rPr lang="en-US" sz="2800" b="1" dirty="0"/>
              <a:t>Eco-Schools topics</a:t>
            </a:r>
          </a:p>
          <a:p>
            <a:pPr marL="0" indent="0">
              <a:buNone/>
            </a:pPr>
            <a:r>
              <a:rPr lang="en-US" sz="2400" u="sng" dirty="0">
                <a:solidFill>
                  <a:srgbClr val="0D91F2"/>
                </a:solidFill>
                <a:hlinkClick r:id="rId7">
                  <a:extLst>
                    <a:ext uri="{A12FA001-AC4F-418D-AE19-62706E023703}">
                      <ahyp:hlinkClr xmlns:ahyp="http://schemas.microsoft.com/office/drawing/2018/hyperlinkcolor" val="tx"/>
                    </a:ext>
                  </a:extLst>
                </a:hlinkClick>
              </a:rPr>
              <a:t>Global Citizenship - Eco-Schools</a:t>
            </a:r>
            <a:endParaRPr lang="en-US" sz="2400" u="sng" dirty="0">
              <a:solidFill>
                <a:srgbClr val="0D91F2"/>
              </a:solidFill>
            </a:endParaRPr>
          </a:p>
          <a:p>
            <a:pPr marL="0" indent="0">
              <a:buNone/>
            </a:pPr>
            <a:r>
              <a:rPr lang="en-US" sz="2400" u="sng" dirty="0">
                <a:solidFill>
                  <a:srgbClr val="0D91F2"/>
                </a:solidFill>
                <a:hlinkClick r:id="rId8">
                  <a:extLst>
                    <a:ext uri="{A12FA001-AC4F-418D-AE19-62706E023703}">
                      <ahyp:hlinkClr xmlns:ahyp="http://schemas.microsoft.com/office/drawing/2018/hyperlinkcolor" val="tx"/>
                    </a:ext>
                  </a:extLst>
                </a:hlinkClick>
              </a:rPr>
              <a:t>Energy - Eco-Schools</a:t>
            </a:r>
            <a:endParaRPr lang="en-US" sz="2400" u="sng" dirty="0">
              <a:solidFill>
                <a:srgbClr val="0D91F2"/>
              </a:solidFill>
            </a:endParaRPr>
          </a:p>
          <a:p>
            <a:pPr marL="0" indent="0">
              <a:buNone/>
            </a:pPr>
            <a:r>
              <a:rPr lang="en-US" sz="2400" u="sng" dirty="0">
                <a:solidFill>
                  <a:srgbClr val="0D91F2"/>
                </a:solidFill>
                <a:hlinkClick r:id="rId9">
                  <a:extLst>
                    <a:ext uri="{A12FA001-AC4F-418D-AE19-62706E023703}">
                      <ahyp:hlinkClr xmlns:ahyp="http://schemas.microsoft.com/office/drawing/2018/hyperlinkcolor" val="tx"/>
                    </a:ext>
                  </a:extLst>
                </a:hlinkClick>
              </a:rPr>
              <a:t>Transport – Eco-Schools</a:t>
            </a:r>
            <a:endParaRPr lang="en-US" sz="2400" u="sng" dirty="0">
              <a:solidFill>
                <a:srgbClr val="0D91F2"/>
              </a:solidFill>
            </a:endParaRPr>
          </a:p>
          <a:p>
            <a:pPr marL="0" indent="0">
              <a:buNone/>
            </a:pPr>
            <a:r>
              <a:rPr lang="en-US" sz="2400" u="sng" dirty="0">
                <a:solidFill>
                  <a:srgbClr val="0D91F2"/>
                </a:solidFill>
                <a:hlinkClick r:id="rId10">
                  <a:extLst>
                    <a:ext uri="{A12FA001-AC4F-418D-AE19-62706E023703}">
                      <ahyp:hlinkClr xmlns:ahyp="http://schemas.microsoft.com/office/drawing/2018/hyperlinkcolor" val="tx"/>
                    </a:ext>
                  </a:extLst>
                </a:hlinkClick>
              </a:rPr>
              <a:t>Waste – Eco-Schools</a:t>
            </a:r>
            <a:endParaRPr lang="en-US" sz="2400" u="sng" dirty="0">
              <a:solidFill>
                <a:srgbClr val="0D91F2"/>
              </a:solidFill>
            </a:endParaRPr>
          </a:p>
        </p:txBody>
      </p:sp>
    </p:spTree>
    <p:extLst>
      <p:ext uri="{BB962C8B-B14F-4D97-AF65-F5344CB8AC3E}">
        <p14:creationId xmlns:p14="http://schemas.microsoft.com/office/powerpoint/2010/main" val="61520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 name="Graphic 18">
            <a:extLst>
              <a:ext uri="{FF2B5EF4-FFF2-40B4-BE49-F238E27FC236}">
                <a16:creationId xmlns:a16="http://schemas.microsoft.com/office/drawing/2014/main" id="{57BC24C1-C905-276F-D5AD-373287B6CB23}"/>
              </a:ext>
            </a:extLst>
          </p:cNvPr>
          <p:cNvSpPr/>
          <p:nvPr/>
        </p:nvSpPr>
        <p:spPr>
          <a:xfrm>
            <a:off x="9893786" y="1730"/>
            <a:ext cx="6363802" cy="9142270"/>
          </a:xfrm>
          <a:custGeom>
            <a:avLst/>
            <a:gdLst>
              <a:gd name="connsiteX0" fmla="*/ 1676668 w 6363802"/>
              <a:gd name="connsiteY0" fmla="*/ 0 h 9142270"/>
              <a:gd name="connsiteX1" fmla="*/ 6363802 w 6363802"/>
              <a:gd name="connsiteY1" fmla="*/ 0 h 9142270"/>
              <a:gd name="connsiteX2" fmla="*/ 6363802 w 6363802"/>
              <a:gd name="connsiteY2" fmla="*/ 9142271 h 9142270"/>
              <a:gd name="connsiteX3" fmla="*/ 1132668 w 6363802"/>
              <a:gd name="connsiteY3" fmla="*/ 9142271 h 9142270"/>
              <a:gd name="connsiteX4" fmla="*/ 0 w 6363802"/>
              <a:gd name="connsiteY4" fmla="*/ 5852576 h 9142270"/>
              <a:gd name="connsiteX5" fmla="*/ 678510 w 6363802"/>
              <a:gd name="connsiteY5" fmla="*/ 2777956 h 9142270"/>
              <a:gd name="connsiteX6" fmla="*/ 1676668 w 6363802"/>
              <a:gd name="connsiteY6" fmla="*/ 0 h 914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3802" h="9142270">
                <a:moveTo>
                  <a:pt x="1676668" y="0"/>
                </a:moveTo>
                <a:lnTo>
                  <a:pt x="6363802" y="0"/>
                </a:lnTo>
                <a:lnTo>
                  <a:pt x="6363802" y="9142271"/>
                </a:lnTo>
                <a:lnTo>
                  <a:pt x="1132668" y="9142271"/>
                </a:lnTo>
                <a:lnTo>
                  <a:pt x="0" y="5852576"/>
                </a:lnTo>
                <a:lnTo>
                  <a:pt x="678510" y="2777956"/>
                </a:lnTo>
                <a:lnTo>
                  <a:pt x="1676668" y="0"/>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4" name="Title 3">
            <a:extLst>
              <a:ext uri="{FF2B5EF4-FFF2-40B4-BE49-F238E27FC236}">
                <a16:creationId xmlns:a16="http://schemas.microsoft.com/office/drawing/2014/main" id="{2A01AFBB-B661-0D16-A280-22B8FF62B3D3}"/>
              </a:ext>
            </a:extLst>
          </p:cNvPr>
          <p:cNvSpPr>
            <a:spLocks noGrp="1"/>
          </p:cNvSpPr>
          <p:nvPr>
            <p:ph type="title"/>
          </p:nvPr>
        </p:nvSpPr>
        <p:spPr>
          <a:xfrm>
            <a:off x="304799" y="609427"/>
            <a:ext cx="11675438" cy="914751"/>
          </a:xfrm>
        </p:spPr>
        <p:txBody>
          <a:bodyPr wrap="none" tIns="151200">
            <a:spAutoFit/>
          </a:bodyPr>
          <a:lstStyle/>
          <a:p>
            <a:r>
              <a:rPr lang="en-US" dirty="0"/>
              <a:t>Design a Sustainable School Competition</a:t>
            </a:r>
          </a:p>
        </p:txBody>
      </p:sp>
      <p:sp>
        <p:nvSpPr>
          <p:cNvPr id="5" name="Content Placeholder 4">
            <a:extLst>
              <a:ext uri="{FF2B5EF4-FFF2-40B4-BE49-F238E27FC236}">
                <a16:creationId xmlns:a16="http://schemas.microsoft.com/office/drawing/2014/main" id="{37D8A68B-C44D-DD45-61EE-219FA7713315}"/>
              </a:ext>
            </a:extLst>
          </p:cNvPr>
          <p:cNvSpPr>
            <a:spLocks noGrp="1"/>
          </p:cNvSpPr>
          <p:nvPr>
            <p:ph sz="quarter" idx="15"/>
          </p:nvPr>
        </p:nvSpPr>
        <p:spPr>
          <a:xfrm>
            <a:off x="598488" y="1881447"/>
            <a:ext cx="7785116" cy="5965070"/>
          </a:xfrm>
        </p:spPr>
        <p:txBody>
          <a:bodyPr>
            <a:normAutofit/>
          </a:bodyPr>
          <a:lstStyle/>
          <a:p>
            <a:pPr marL="0" indent="0">
              <a:buNone/>
            </a:pPr>
            <a:r>
              <a:rPr lang="en-GB" sz="2800" b="1" dirty="0">
                <a:solidFill>
                  <a:srgbClr val="103A5D"/>
                </a:solidFill>
                <a:effectLst/>
                <a:latin typeface="Arial" panose="020B0604020202020204" pitchFamily="34" charset="0"/>
              </a:rPr>
              <a:t>Create a drawing or another piece of working showing what a sustainable school of the future might look like!</a:t>
            </a:r>
          </a:p>
          <a:p>
            <a:pPr marL="0" indent="0">
              <a:buNone/>
            </a:pPr>
            <a:r>
              <a:rPr lang="en-GB" sz="2400" b="1" dirty="0">
                <a:solidFill>
                  <a:srgbClr val="103A5D"/>
                </a:solidFill>
                <a:effectLst/>
                <a:latin typeface="Arial" panose="020B0604020202020204" pitchFamily="34" charset="0"/>
              </a:rPr>
              <a:t>Subjects: </a:t>
            </a:r>
            <a:r>
              <a:rPr lang="en-GB" sz="2400" dirty="0">
                <a:solidFill>
                  <a:srgbClr val="103A5D"/>
                </a:solidFill>
                <a:effectLst/>
                <a:latin typeface="Arial" panose="020B0604020202020204" pitchFamily="34" charset="0"/>
              </a:rPr>
              <a:t>Science, Geography, DT</a:t>
            </a:r>
          </a:p>
          <a:p>
            <a:pPr marL="0" indent="0">
              <a:buNone/>
            </a:pPr>
            <a:r>
              <a:rPr lang="en-GB" sz="2400" b="1" dirty="0">
                <a:solidFill>
                  <a:srgbClr val="103A5D"/>
                </a:solidFill>
                <a:effectLst/>
                <a:latin typeface="Arial" panose="020B0604020202020204" pitchFamily="34" charset="0"/>
              </a:rPr>
              <a:t>Time: </a:t>
            </a:r>
            <a:r>
              <a:rPr lang="en-GB" sz="2400" dirty="0">
                <a:solidFill>
                  <a:srgbClr val="103A5D"/>
                </a:solidFill>
                <a:effectLst/>
                <a:latin typeface="Arial" panose="020B0604020202020204" pitchFamily="34" charset="0"/>
              </a:rPr>
              <a:t>Approx. 15 minutes plus time to work on your entry (30 minutes+)</a:t>
            </a:r>
          </a:p>
        </p:txBody>
      </p:sp>
      <p:sp>
        <p:nvSpPr>
          <p:cNvPr id="14" name="Slide Number Placeholder 13">
            <a:extLst>
              <a:ext uri="{FF2B5EF4-FFF2-40B4-BE49-F238E27FC236}">
                <a16:creationId xmlns:a16="http://schemas.microsoft.com/office/drawing/2014/main" id="{393FC48D-C465-E380-09FE-D3F13012999B}"/>
              </a:ext>
            </a:extLst>
          </p:cNvPr>
          <p:cNvSpPr>
            <a:spLocks noGrp="1"/>
          </p:cNvSpPr>
          <p:nvPr>
            <p:ph type="sldNum" sz="quarter" idx="12"/>
          </p:nvPr>
        </p:nvSpPr>
        <p:spPr/>
        <p:txBody>
          <a:bodyPr/>
          <a:lstStyle/>
          <a:p>
            <a:fld id="{B0FD69F2-7334-F343-927B-16048BEE5493}" type="slidenum">
              <a:rPr lang="en-US" smtClean="0"/>
              <a:pPr/>
              <a:t>2</a:t>
            </a:fld>
            <a:endParaRPr lang="en-US" dirty="0"/>
          </a:p>
        </p:txBody>
      </p:sp>
      <p:sp>
        <p:nvSpPr>
          <p:cNvPr id="3" name="Text Placeholder 2">
            <a:extLst>
              <a:ext uri="{FF2B5EF4-FFF2-40B4-BE49-F238E27FC236}">
                <a16:creationId xmlns:a16="http://schemas.microsoft.com/office/drawing/2014/main" id="{57CB4DB2-3567-9E2A-AF62-EE3C0C8D6C3E}"/>
              </a:ext>
            </a:extLst>
          </p:cNvPr>
          <p:cNvSpPr>
            <a:spLocks noGrp="1"/>
          </p:cNvSpPr>
          <p:nvPr>
            <p:ph type="body" sz="quarter" idx="21"/>
          </p:nvPr>
        </p:nvSpPr>
        <p:spPr>
          <a:solidFill>
            <a:schemeClr val="bg1"/>
          </a:solidFill>
        </p:spPr>
        <p:txBody>
          <a:bodyPr/>
          <a:lstStyle/>
          <a:p>
            <a:r>
              <a:rPr lang="en-US" dirty="0">
                <a:solidFill>
                  <a:srgbClr val="002F87"/>
                </a:solidFill>
              </a:rPr>
              <a:t>Teachers’ notes</a:t>
            </a:r>
          </a:p>
        </p:txBody>
      </p:sp>
      <p:sp>
        <p:nvSpPr>
          <p:cNvPr id="27" name="Triangle 26">
            <a:extLst>
              <a:ext uri="{FF2B5EF4-FFF2-40B4-BE49-F238E27FC236}">
                <a16:creationId xmlns:a16="http://schemas.microsoft.com/office/drawing/2014/main" id="{8EB1BBF2-EBA7-22AD-7B70-ED4AF6DB0EB2}"/>
              </a:ext>
            </a:extLst>
          </p:cNvPr>
          <p:cNvSpPr/>
          <p:nvPr/>
        </p:nvSpPr>
        <p:spPr>
          <a:xfrm rot="8094468">
            <a:off x="14093295" y="7767164"/>
            <a:ext cx="3606957" cy="1772154"/>
          </a:xfrm>
          <a:prstGeom prst="triangle">
            <a:avLst/>
          </a:pr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8" name="Slide Number Placeholder 2">
            <a:extLst>
              <a:ext uri="{FF2B5EF4-FFF2-40B4-BE49-F238E27FC236}">
                <a16:creationId xmlns:a16="http://schemas.microsoft.com/office/drawing/2014/main" id="{BD92A740-8EE9-869D-6323-DE16AE2007C9}"/>
              </a:ext>
            </a:extLst>
          </p:cNvPr>
          <p:cNvSpPr>
            <a:spLocks noGrp="1"/>
          </p:cNvSpPr>
          <p:nvPr/>
        </p:nvSpPr>
        <p:spPr>
          <a:xfrm>
            <a:off x="13896961" y="8212710"/>
            <a:ext cx="1870082" cy="486833"/>
          </a:xfrm>
          <a:prstGeom prst="rect">
            <a:avLst/>
          </a:prstGeom>
        </p:spPr>
        <p:txBody>
          <a:bodyPr vert="horz" lIns="91440" tIns="45720" rIns="91440" bIns="45720" rtlCol="0" anchor="b"/>
          <a:lstStyle>
            <a:defPPr>
              <a:defRPr lang="en-US"/>
            </a:defPPr>
            <a:lvl1pPr marL="0" algn="r" defTabSz="457200" rtl="0" eaLnBrk="1" latinLnBrk="0" hangingPunct="1">
              <a:defRPr sz="1800" b="1" kern="1200">
                <a:solidFill>
                  <a:srgbClr val="004156"/>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0FD69F2-7334-F343-927B-16048BEE5493}" type="slidenum">
              <a:rPr lang="en-US" smtClean="0"/>
              <a:pPr/>
              <a:t>2</a:t>
            </a:fld>
            <a:endParaRPr lang="en-US" dirty="0"/>
          </a:p>
        </p:txBody>
      </p:sp>
    </p:spTree>
    <p:extLst>
      <p:ext uri="{BB962C8B-B14F-4D97-AF65-F5344CB8AC3E}">
        <p14:creationId xmlns:p14="http://schemas.microsoft.com/office/powerpoint/2010/main" val="1604539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8382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01AFBB-B661-0D16-A280-22B8FF62B3D3}"/>
              </a:ext>
            </a:extLst>
          </p:cNvPr>
          <p:cNvSpPr>
            <a:spLocks noGrp="1"/>
          </p:cNvSpPr>
          <p:nvPr>
            <p:ph type="title"/>
          </p:nvPr>
        </p:nvSpPr>
        <p:spPr>
          <a:xfrm>
            <a:off x="304799" y="609427"/>
            <a:ext cx="6496136" cy="914751"/>
          </a:xfrm>
        </p:spPr>
        <p:txBody>
          <a:bodyPr>
            <a:spAutoFit/>
          </a:bodyPr>
          <a:lstStyle/>
          <a:p>
            <a:r>
              <a:rPr lang="en-US" dirty="0"/>
              <a:t>About the competition</a:t>
            </a:r>
          </a:p>
        </p:txBody>
      </p:sp>
      <p:sp>
        <p:nvSpPr>
          <p:cNvPr id="5" name="Content Placeholder 4">
            <a:extLst>
              <a:ext uri="{FF2B5EF4-FFF2-40B4-BE49-F238E27FC236}">
                <a16:creationId xmlns:a16="http://schemas.microsoft.com/office/drawing/2014/main" id="{37D8A68B-C44D-DD45-61EE-219FA7713315}"/>
              </a:ext>
            </a:extLst>
          </p:cNvPr>
          <p:cNvSpPr>
            <a:spLocks noGrp="1"/>
          </p:cNvSpPr>
          <p:nvPr>
            <p:ph sz="quarter" idx="15"/>
          </p:nvPr>
        </p:nvSpPr>
        <p:spPr>
          <a:xfrm>
            <a:off x="598488" y="1881447"/>
            <a:ext cx="15060160" cy="398909"/>
          </a:xfrm>
        </p:spPr>
        <p:txBody>
          <a:bodyPr/>
          <a:lstStyle/>
          <a:p>
            <a:pPr marL="0" indent="0">
              <a:buNone/>
            </a:pPr>
            <a:r>
              <a:rPr lang="en-GB" b="1" dirty="0">
                <a:solidFill>
                  <a:srgbClr val="103A5D"/>
                </a:solidFill>
                <a:effectLst/>
                <a:latin typeface="Arial" panose="020B0604020202020204" pitchFamily="34" charset="0"/>
              </a:rPr>
              <a:t>It's time to stand up, become active citizens and save energy!</a:t>
            </a:r>
          </a:p>
        </p:txBody>
      </p:sp>
      <p:sp>
        <p:nvSpPr>
          <p:cNvPr id="14" name="Slide Number Placeholder 13">
            <a:extLst>
              <a:ext uri="{FF2B5EF4-FFF2-40B4-BE49-F238E27FC236}">
                <a16:creationId xmlns:a16="http://schemas.microsoft.com/office/drawing/2014/main" id="{393FC48D-C465-E380-09FE-D3F13012999B}"/>
              </a:ext>
            </a:extLst>
          </p:cNvPr>
          <p:cNvSpPr>
            <a:spLocks noGrp="1"/>
          </p:cNvSpPr>
          <p:nvPr>
            <p:ph type="sldNum" sz="quarter" idx="12"/>
          </p:nvPr>
        </p:nvSpPr>
        <p:spPr/>
        <p:txBody>
          <a:bodyPr/>
          <a:lstStyle/>
          <a:p>
            <a:fld id="{B0FD69F2-7334-F343-927B-16048BEE5493}" type="slidenum">
              <a:rPr lang="en-US" smtClean="0"/>
              <a:pPr/>
              <a:t>3</a:t>
            </a:fld>
            <a:endParaRPr lang="en-US" dirty="0"/>
          </a:p>
        </p:txBody>
      </p:sp>
      <p:sp>
        <p:nvSpPr>
          <p:cNvPr id="3" name="Text Placeholder 2">
            <a:extLst>
              <a:ext uri="{FF2B5EF4-FFF2-40B4-BE49-F238E27FC236}">
                <a16:creationId xmlns:a16="http://schemas.microsoft.com/office/drawing/2014/main" id="{57CB4DB2-3567-9E2A-AF62-EE3C0C8D6C3E}"/>
              </a:ext>
            </a:extLst>
          </p:cNvPr>
          <p:cNvSpPr>
            <a:spLocks noGrp="1"/>
          </p:cNvSpPr>
          <p:nvPr>
            <p:ph type="body" sz="quarter" idx="21"/>
          </p:nvPr>
        </p:nvSpPr>
        <p:spPr>
          <a:xfrm>
            <a:off x="13379115" y="601642"/>
            <a:ext cx="2279759" cy="567811"/>
          </a:xfrm>
        </p:spPr>
        <p:txBody>
          <a:bodyPr/>
          <a:lstStyle/>
          <a:p>
            <a:r>
              <a:rPr lang="en-US" dirty="0"/>
              <a:t>Teachers’ notes</a:t>
            </a:r>
          </a:p>
        </p:txBody>
      </p:sp>
      <p:sp>
        <p:nvSpPr>
          <p:cNvPr id="2" name="Content Placeholder 4">
            <a:extLst>
              <a:ext uri="{FF2B5EF4-FFF2-40B4-BE49-F238E27FC236}">
                <a16:creationId xmlns:a16="http://schemas.microsoft.com/office/drawing/2014/main" id="{713A1C01-05A8-3F78-7667-E72418F271F2}"/>
              </a:ext>
            </a:extLst>
          </p:cNvPr>
          <p:cNvSpPr txBox="1">
            <a:spLocks/>
          </p:cNvSpPr>
          <p:nvPr/>
        </p:nvSpPr>
        <p:spPr>
          <a:xfrm>
            <a:off x="598488" y="2528711"/>
            <a:ext cx="15060160" cy="5890460"/>
          </a:xfrm>
          <a:prstGeom prst="rect">
            <a:avLst/>
          </a:prstGeom>
        </p:spPr>
        <p:txBody>
          <a:bodyPr vert="horz" wrap="square" lIns="0" tIns="45720" rIns="91440" bIns="45720" numCol="3" spcCol="720000" rtlCol="0">
            <a:no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nSpc>
                <a:spcPct val="100000"/>
              </a:lnSpc>
              <a:spcBef>
                <a:spcPts val="0"/>
              </a:spcBef>
              <a:spcAft>
                <a:spcPts val="1333"/>
              </a:spcAft>
              <a:buFont typeface="Arial" panose="020B0604020202020204" pitchFamily="34" charset="0"/>
              <a:buNone/>
            </a:pPr>
            <a:r>
              <a:rPr lang="en-GB" sz="1800" b="1" dirty="0">
                <a:solidFill>
                  <a:srgbClr val="103A5D"/>
                </a:solidFill>
              </a:rPr>
              <a:t>​Overview​</a:t>
            </a:r>
          </a:p>
          <a:p>
            <a:pPr marL="0" indent="0">
              <a:lnSpc>
                <a:spcPct val="100000"/>
              </a:lnSpc>
              <a:spcBef>
                <a:spcPts val="0"/>
              </a:spcBef>
              <a:spcAft>
                <a:spcPts val="1000"/>
              </a:spcAft>
              <a:buFont typeface="Arial" panose="020B0604020202020204" pitchFamily="34" charset="0"/>
              <a:buNone/>
            </a:pPr>
            <a:r>
              <a:rPr lang="en-GB" sz="1400" dirty="0">
                <a:solidFill>
                  <a:srgbClr val="103A5D"/>
                </a:solidFill>
              </a:rPr>
              <a:t>Get Set for Positive Energy is a programme of free-to-use teaching resources for schools across the UK.​ The initiative empowers pupils aged 5–11 to take positive action to save energy and create a happier, healthier and greener future.</a:t>
            </a:r>
          </a:p>
          <a:p>
            <a:pPr marL="0" indent="0">
              <a:lnSpc>
                <a:spcPct val="100000"/>
              </a:lnSpc>
              <a:spcBef>
                <a:spcPts val="0"/>
              </a:spcBef>
              <a:spcAft>
                <a:spcPts val="2000"/>
              </a:spcAft>
              <a:buFont typeface="Arial" panose="020B0604020202020204" pitchFamily="34" charset="0"/>
              <a:buNone/>
            </a:pPr>
            <a:r>
              <a:rPr lang="en-GB" sz="1400" dirty="0">
                <a:solidFill>
                  <a:srgbClr val="103A5D"/>
                </a:solidFill>
              </a:rPr>
              <a:t>The competition sits alongside an assembly and two lessons. Competition entries can be created at school </a:t>
            </a:r>
            <a:br>
              <a:rPr lang="en-GB" sz="1400" dirty="0">
                <a:solidFill>
                  <a:srgbClr val="103A5D"/>
                </a:solidFill>
              </a:rPr>
            </a:br>
            <a:r>
              <a:rPr lang="en-GB" sz="1400" dirty="0">
                <a:solidFill>
                  <a:srgbClr val="103A5D"/>
                </a:solidFill>
              </a:rPr>
              <a:t>or at home. </a:t>
            </a:r>
          </a:p>
          <a:p>
            <a:pPr marL="0" indent="0">
              <a:lnSpc>
                <a:spcPct val="100000"/>
              </a:lnSpc>
              <a:spcBef>
                <a:spcPts val="0"/>
              </a:spcBef>
              <a:spcAft>
                <a:spcPts val="1333"/>
              </a:spcAft>
              <a:buNone/>
            </a:pPr>
            <a:r>
              <a:rPr lang="en-GB" sz="1800" b="1" dirty="0">
                <a:solidFill>
                  <a:srgbClr val="103A5D"/>
                </a:solidFill>
              </a:rPr>
              <a:t>Key information: </a:t>
            </a:r>
          </a:p>
          <a:p>
            <a:pPr marL="0" indent="0">
              <a:lnSpc>
                <a:spcPct val="100000"/>
              </a:lnSpc>
              <a:spcBef>
                <a:spcPts val="0"/>
              </a:spcBef>
              <a:spcAft>
                <a:spcPts val="1000"/>
              </a:spcAft>
              <a:buNone/>
            </a:pPr>
            <a:r>
              <a:rPr lang="en-GB" sz="1400" b="1" dirty="0">
                <a:solidFill>
                  <a:srgbClr val="103A5D"/>
                </a:solidFill>
              </a:rPr>
              <a:t>Age: </a:t>
            </a:r>
            <a:r>
              <a:rPr lang="en-GB" sz="1400" dirty="0">
                <a:solidFill>
                  <a:srgbClr val="103A5D"/>
                </a:solidFill>
              </a:rPr>
              <a:t> 5-11</a:t>
            </a:r>
          </a:p>
          <a:p>
            <a:pPr marL="0" indent="0">
              <a:lnSpc>
                <a:spcPct val="100000"/>
              </a:lnSpc>
              <a:spcBef>
                <a:spcPts val="0"/>
              </a:spcBef>
              <a:spcAft>
                <a:spcPts val="1000"/>
              </a:spcAft>
              <a:buNone/>
            </a:pPr>
            <a:r>
              <a:rPr lang="en-GB" sz="1400" b="1" dirty="0">
                <a:solidFill>
                  <a:srgbClr val="103A5D"/>
                </a:solidFill>
              </a:rPr>
              <a:t>Time: </a:t>
            </a:r>
            <a:r>
              <a:rPr lang="en-GB" sz="1400" dirty="0">
                <a:solidFill>
                  <a:srgbClr val="103A5D"/>
                </a:solidFill>
              </a:rPr>
              <a:t>15 minutes introduction, plus making time</a:t>
            </a:r>
          </a:p>
          <a:p>
            <a:pPr marL="0" indent="0">
              <a:lnSpc>
                <a:spcPct val="100000"/>
              </a:lnSpc>
              <a:spcBef>
                <a:spcPts val="0"/>
              </a:spcBef>
              <a:spcAft>
                <a:spcPts val="1000"/>
              </a:spcAft>
              <a:buNone/>
            </a:pPr>
            <a:r>
              <a:rPr lang="en-GB" sz="1400" b="1" dirty="0">
                <a:solidFill>
                  <a:srgbClr val="103A5D"/>
                </a:solidFill>
              </a:rPr>
              <a:t>Subjects: </a:t>
            </a:r>
            <a:r>
              <a:rPr lang="en-GB" sz="1400" dirty="0">
                <a:solidFill>
                  <a:srgbClr val="103A5D"/>
                </a:solidFill>
              </a:rPr>
              <a:t>Science, geography</a:t>
            </a:r>
          </a:p>
          <a:p>
            <a:pPr marL="0" indent="0">
              <a:lnSpc>
                <a:spcPct val="100000"/>
              </a:lnSpc>
              <a:spcBef>
                <a:spcPts val="0"/>
              </a:spcBef>
              <a:spcAft>
                <a:spcPts val="1000"/>
              </a:spcAft>
              <a:buNone/>
            </a:pPr>
            <a:endParaRPr lang="en-GB" sz="1400" b="1" dirty="0">
              <a:solidFill>
                <a:srgbClr val="103A5D"/>
              </a:solidFill>
            </a:endParaRPr>
          </a:p>
          <a:p>
            <a:pPr marL="0" indent="0">
              <a:lnSpc>
                <a:spcPct val="100000"/>
              </a:lnSpc>
              <a:spcBef>
                <a:spcPts val="0"/>
              </a:spcBef>
              <a:spcAft>
                <a:spcPts val="1000"/>
              </a:spcAft>
              <a:buNone/>
            </a:pPr>
            <a:endParaRPr lang="en-GB" sz="1400" b="1" dirty="0">
              <a:solidFill>
                <a:srgbClr val="103A5D"/>
              </a:solidFill>
            </a:endParaRPr>
          </a:p>
          <a:p>
            <a:pPr marL="0" indent="0">
              <a:lnSpc>
                <a:spcPct val="100000"/>
              </a:lnSpc>
              <a:spcBef>
                <a:spcPts val="0"/>
              </a:spcBef>
              <a:spcAft>
                <a:spcPts val="1000"/>
              </a:spcAft>
              <a:buNone/>
            </a:pPr>
            <a:endParaRPr lang="en-GB" sz="1400" b="1" dirty="0">
              <a:solidFill>
                <a:srgbClr val="103A5D"/>
              </a:solidFill>
            </a:endParaRPr>
          </a:p>
          <a:p>
            <a:pPr marL="0" indent="0">
              <a:lnSpc>
                <a:spcPct val="100000"/>
              </a:lnSpc>
              <a:spcBef>
                <a:spcPts val="0"/>
              </a:spcBef>
              <a:spcAft>
                <a:spcPts val="1000"/>
              </a:spcAft>
              <a:buNone/>
            </a:pPr>
            <a:endParaRPr lang="en-GB" sz="1400" b="1" dirty="0">
              <a:solidFill>
                <a:srgbClr val="103A5D"/>
              </a:solidFill>
            </a:endParaRPr>
          </a:p>
          <a:p>
            <a:pPr marL="0" indent="0">
              <a:lnSpc>
                <a:spcPct val="100000"/>
              </a:lnSpc>
              <a:spcBef>
                <a:spcPts val="0"/>
              </a:spcBef>
              <a:spcAft>
                <a:spcPts val="1000"/>
              </a:spcAft>
              <a:buNone/>
            </a:pPr>
            <a:endParaRPr lang="en-GB" sz="1400" b="1" dirty="0">
              <a:solidFill>
                <a:srgbClr val="103A5D"/>
              </a:solidFill>
            </a:endParaRPr>
          </a:p>
          <a:p>
            <a:pPr marL="0" indent="0">
              <a:lnSpc>
                <a:spcPct val="100000"/>
              </a:lnSpc>
              <a:spcBef>
                <a:spcPts val="0"/>
              </a:spcBef>
              <a:spcAft>
                <a:spcPts val="1000"/>
              </a:spcAft>
              <a:buNone/>
            </a:pPr>
            <a:r>
              <a:rPr lang="en-GB" sz="1400" b="1" dirty="0">
                <a:solidFill>
                  <a:srgbClr val="103A5D"/>
                </a:solidFill>
              </a:rPr>
              <a:t>Resources:</a:t>
            </a:r>
          </a:p>
          <a:p>
            <a:pPr>
              <a:lnSpc>
                <a:spcPct val="100000"/>
              </a:lnSpc>
              <a:spcBef>
                <a:spcPts val="0"/>
              </a:spcBef>
              <a:spcAft>
                <a:spcPts val="1000"/>
              </a:spcAft>
            </a:pPr>
            <a:r>
              <a:rPr lang="en-GB" sz="1400" dirty="0">
                <a:solidFill>
                  <a:srgbClr val="103A5D"/>
                </a:solidFill>
              </a:rPr>
              <a:t>This PowerPoint</a:t>
            </a:r>
          </a:p>
          <a:p>
            <a:pPr>
              <a:lnSpc>
                <a:spcPct val="100000"/>
              </a:lnSpc>
              <a:spcBef>
                <a:spcPts val="0"/>
              </a:spcBef>
              <a:spcAft>
                <a:spcPts val="2000"/>
              </a:spcAft>
            </a:pPr>
            <a:r>
              <a:rPr lang="en-GB" sz="1400" dirty="0">
                <a:solidFill>
                  <a:srgbClr val="103A5D"/>
                </a:solidFill>
              </a:rPr>
              <a:t>Entry form and cover sheet</a:t>
            </a:r>
          </a:p>
          <a:p>
            <a:pPr marL="0" indent="0">
              <a:lnSpc>
                <a:spcPct val="100000"/>
              </a:lnSpc>
              <a:spcBef>
                <a:spcPts val="0"/>
              </a:spcBef>
              <a:spcAft>
                <a:spcPts val="1000"/>
              </a:spcAft>
              <a:buNone/>
            </a:pPr>
            <a:r>
              <a:rPr lang="en-GB" sz="1400" b="1" dirty="0">
                <a:solidFill>
                  <a:srgbClr val="103A5D"/>
                </a:solidFill>
              </a:rPr>
              <a:t>Preparation:</a:t>
            </a:r>
          </a:p>
          <a:p>
            <a:pPr>
              <a:lnSpc>
                <a:spcPct val="100000"/>
              </a:lnSpc>
              <a:spcBef>
                <a:spcPts val="0"/>
              </a:spcBef>
              <a:spcAft>
                <a:spcPts val="1000"/>
              </a:spcAft>
            </a:pPr>
            <a:r>
              <a:rPr lang="en-GB" sz="1400" dirty="0">
                <a:solidFill>
                  <a:srgbClr val="103A5D"/>
                </a:solidFill>
              </a:rPr>
              <a:t>Review this presentation and adapt to meet </a:t>
            </a:r>
            <a:br>
              <a:rPr lang="en-GB" sz="1400" dirty="0">
                <a:solidFill>
                  <a:srgbClr val="103A5D"/>
                </a:solidFill>
              </a:rPr>
            </a:br>
            <a:r>
              <a:rPr lang="en-GB" sz="1400" dirty="0">
                <a:solidFill>
                  <a:srgbClr val="103A5D"/>
                </a:solidFill>
              </a:rPr>
              <a:t>pupils’ needs</a:t>
            </a:r>
          </a:p>
          <a:p>
            <a:pPr marL="0" indent="0">
              <a:lnSpc>
                <a:spcPct val="100000"/>
              </a:lnSpc>
              <a:spcBef>
                <a:spcPts val="0"/>
              </a:spcBef>
              <a:spcAft>
                <a:spcPts val="1000"/>
              </a:spcAft>
              <a:buNone/>
            </a:pPr>
            <a:r>
              <a:rPr lang="en-GB" sz="1400" b="1" dirty="0">
                <a:solidFill>
                  <a:srgbClr val="103A5D"/>
                </a:solidFill>
              </a:rPr>
              <a:t>Key vocabulary:</a:t>
            </a:r>
          </a:p>
          <a:p>
            <a:pPr>
              <a:lnSpc>
                <a:spcPct val="100000"/>
              </a:lnSpc>
              <a:spcBef>
                <a:spcPts val="0"/>
              </a:spcBef>
              <a:spcAft>
                <a:spcPts val="2000"/>
              </a:spcAft>
            </a:pPr>
            <a:r>
              <a:rPr lang="en-GB" sz="1400" dirty="0">
                <a:solidFill>
                  <a:srgbClr val="103A5D"/>
                </a:solidFill>
              </a:rPr>
              <a:t>Sustainability, ecosystems, renewable energy, </a:t>
            </a:r>
            <a:br>
              <a:rPr lang="en-GB" sz="1400" dirty="0">
                <a:solidFill>
                  <a:srgbClr val="103A5D"/>
                </a:solidFill>
              </a:rPr>
            </a:br>
            <a:r>
              <a:rPr lang="en-GB" sz="1400" dirty="0">
                <a:solidFill>
                  <a:srgbClr val="103A5D"/>
                </a:solidFill>
              </a:rPr>
              <a:t>energy consumption</a:t>
            </a:r>
          </a:p>
          <a:p>
            <a:pPr marL="0" indent="0">
              <a:lnSpc>
                <a:spcPct val="100000"/>
              </a:lnSpc>
              <a:spcBef>
                <a:spcPts val="0"/>
              </a:spcBef>
              <a:spcAft>
                <a:spcPts val="1333"/>
              </a:spcAft>
              <a:buNone/>
            </a:pPr>
            <a:r>
              <a:rPr lang="en-GB" sz="1800" b="1" dirty="0">
                <a:solidFill>
                  <a:srgbClr val="103A5D"/>
                </a:solidFill>
              </a:rPr>
              <a:t>Developed by experts</a:t>
            </a:r>
          </a:p>
          <a:p>
            <a:pPr marL="0" indent="0">
              <a:lnSpc>
                <a:spcPct val="100000"/>
              </a:lnSpc>
              <a:spcBef>
                <a:spcPts val="0"/>
              </a:spcBef>
              <a:spcAft>
                <a:spcPts val="2000"/>
              </a:spcAft>
              <a:buNone/>
            </a:pPr>
            <a:r>
              <a:rPr lang="en-GB" sz="1400" dirty="0">
                <a:solidFill>
                  <a:srgbClr val="103A5D"/>
                </a:solidFill>
              </a:rPr>
              <a:t>This programme has been developed in partnership with EVERFI, and a panel of subject matter experts and practising teachers.​</a:t>
            </a:r>
          </a:p>
          <a:p>
            <a:pPr marL="0" indent="0">
              <a:lnSpc>
                <a:spcPct val="100000"/>
              </a:lnSpc>
              <a:spcBef>
                <a:spcPts val="0"/>
              </a:spcBef>
              <a:spcAft>
                <a:spcPts val="1333"/>
              </a:spcAft>
              <a:buNone/>
            </a:pPr>
            <a:endParaRPr lang="en-GB" sz="1400" b="1" dirty="0"/>
          </a:p>
          <a:p>
            <a:pPr marL="0" indent="0">
              <a:lnSpc>
                <a:spcPct val="100000"/>
              </a:lnSpc>
              <a:spcBef>
                <a:spcPts val="0"/>
              </a:spcBef>
              <a:spcAft>
                <a:spcPts val="1333"/>
              </a:spcAft>
              <a:buNone/>
            </a:pPr>
            <a:endParaRPr lang="en-GB" sz="1400" b="1" dirty="0"/>
          </a:p>
          <a:p>
            <a:pPr marL="0" indent="0">
              <a:lnSpc>
                <a:spcPct val="100000"/>
              </a:lnSpc>
              <a:spcBef>
                <a:spcPts val="0"/>
              </a:spcBef>
              <a:spcAft>
                <a:spcPts val="1333"/>
              </a:spcAft>
              <a:buNone/>
            </a:pPr>
            <a:endParaRPr lang="en-GB" sz="1400" b="1" dirty="0"/>
          </a:p>
          <a:p>
            <a:pPr marL="0" indent="0">
              <a:lnSpc>
                <a:spcPct val="100000"/>
              </a:lnSpc>
              <a:spcBef>
                <a:spcPts val="0"/>
              </a:spcBef>
              <a:spcAft>
                <a:spcPts val="1333"/>
              </a:spcAft>
              <a:buNone/>
            </a:pPr>
            <a:endParaRPr lang="en-GB" sz="1400" b="1" dirty="0"/>
          </a:p>
          <a:p>
            <a:pPr marL="0" indent="0">
              <a:lnSpc>
                <a:spcPct val="100000"/>
              </a:lnSpc>
              <a:spcBef>
                <a:spcPts val="0"/>
              </a:spcBef>
              <a:spcAft>
                <a:spcPts val="1333"/>
              </a:spcAft>
              <a:buNone/>
            </a:pPr>
            <a:r>
              <a:rPr lang="en-GB" sz="1400" b="1" dirty="0"/>
              <a:t>Using this presentation​</a:t>
            </a:r>
            <a:endParaRPr lang="en-GB" sz="1400" b="1" dirty="0">
              <a:cs typeface="Segoe UI"/>
            </a:endParaRPr>
          </a:p>
          <a:p>
            <a:pPr>
              <a:spcBef>
                <a:spcPts val="600"/>
              </a:spcBef>
              <a:spcAft>
                <a:spcPts val="1000"/>
              </a:spcAft>
            </a:pPr>
            <a:r>
              <a:rPr lang="en-GB" sz="1400" dirty="0"/>
              <a:t>Teachers' notes slides will not display in </a:t>
            </a:r>
            <a:br>
              <a:rPr lang="en-GB" sz="1400" dirty="0"/>
            </a:br>
            <a:r>
              <a:rPr lang="en-GB" sz="1400" dirty="0"/>
              <a:t>presentation mode.​</a:t>
            </a:r>
            <a:endParaRPr lang="en-GB" sz="1400" dirty="0">
              <a:cs typeface="Segoe UI"/>
            </a:endParaRPr>
          </a:p>
          <a:p>
            <a:pPr>
              <a:spcBef>
                <a:spcPts val="600"/>
              </a:spcBef>
              <a:spcAft>
                <a:spcPts val="1000"/>
              </a:spcAft>
            </a:pPr>
            <a:r>
              <a:rPr lang="en-GB" sz="1400" dirty="0"/>
              <a:t>Pupils' slides may have animation – view in presentation mode to see all content. ​</a:t>
            </a:r>
            <a:endParaRPr lang="en-GB" sz="1400" dirty="0">
              <a:cs typeface="Segoe UI"/>
            </a:endParaRPr>
          </a:p>
          <a:p>
            <a:pPr>
              <a:spcBef>
                <a:spcPts val="600"/>
              </a:spcBef>
              <a:spcAft>
                <a:spcPts val="2000"/>
              </a:spcAft>
            </a:pPr>
            <a:r>
              <a:rPr lang="en-GB" sz="1400" dirty="0"/>
              <a:t>Slide notes contain further teacher guidance, including sample answers.​</a:t>
            </a:r>
            <a:endParaRPr lang="en-GB" sz="1400" dirty="0">
              <a:cs typeface="Segoe UI"/>
            </a:endParaRPr>
          </a:p>
          <a:p>
            <a:pPr marL="0" indent="0">
              <a:lnSpc>
                <a:spcPct val="100000"/>
              </a:lnSpc>
              <a:spcBef>
                <a:spcPts val="0"/>
              </a:spcBef>
              <a:spcAft>
                <a:spcPts val="1333"/>
              </a:spcAft>
              <a:buNone/>
            </a:pPr>
            <a:r>
              <a:rPr lang="en-GB" sz="1800" b="1" dirty="0"/>
              <a:t>Links to external websites​</a:t>
            </a:r>
            <a:endParaRPr lang="en-GB" sz="1800" b="1" dirty="0">
              <a:cs typeface="Segoe UI"/>
            </a:endParaRPr>
          </a:p>
          <a:p>
            <a:pPr marL="0" indent="0">
              <a:lnSpc>
                <a:spcPct val="100000"/>
              </a:lnSpc>
              <a:spcBef>
                <a:spcPts val="0"/>
              </a:spcBef>
              <a:spcAft>
                <a:spcPts val="2000"/>
              </a:spcAft>
              <a:buNone/>
            </a:pPr>
            <a:r>
              <a:rPr lang="en-GB" sz="1400" dirty="0"/>
              <a:t>Please follow your school’s own internet safety guidelines.</a:t>
            </a:r>
            <a:endParaRPr lang="en-GB" sz="1400" dirty="0">
              <a:cs typeface="Segoe UI"/>
            </a:endParaRPr>
          </a:p>
          <a:p>
            <a:pPr marL="0" indent="0">
              <a:spcBef>
                <a:spcPts val="0"/>
              </a:spcBef>
              <a:spcAft>
                <a:spcPts val="1333"/>
              </a:spcAft>
              <a:buNone/>
            </a:pPr>
            <a:r>
              <a:rPr lang="en-GB" sz="1800" b="1" dirty="0">
                <a:ea typeface="+mn-lt"/>
                <a:cs typeface="+mn-lt"/>
              </a:rPr>
              <a:t>British Gas overview</a:t>
            </a:r>
            <a:endParaRPr lang="en-US" sz="1800" dirty="0">
              <a:ea typeface="+mn-lt"/>
              <a:cs typeface="+mn-lt"/>
            </a:endParaRPr>
          </a:p>
          <a:p>
            <a:pPr marL="0" indent="0">
              <a:spcBef>
                <a:spcPts val="0"/>
              </a:spcBef>
              <a:spcAft>
                <a:spcPts val="1000"/>
              </a:spcAft>
              <a:buNone/>
            </a:pPr>
            <a:r>
              <a:rPr lang="en-GB" sz="1400" dirty="0">
                <a:ea typeface="+mn-lt"/>
                <a:cs typeface="+mn-lt"/>
              </a:rPr>
              <a:t>British Gas has joined the Get Set programme with the aim of getting more people to lower their emissions and save on energy bills.</a:t>
            </a:r>
            <a:endParaRPr lang="en-US" sz="1400" dirty="0">
              <a:ea typeface="+mn-lt"/>
              <a:cs typeface="+mn-lt"/>
            </a:endParaRPr>
          </a:p>
          <a:p>
            <a:pPr marL="0" indent="0">
              <a:spcBef>
                <a:spcPts val="0"/>
              </a:spcBef>
              <a:spcAft>
                <a:spcPts val="1000"/>
              </a:spcAft>
              <a:buNone/>
            </a:pPr>
            <a:r>
              <a:rPr lang="en-GB" sz="1400" dirty="0">
                <a:ea typeface="+mn-lt"/>
                <a:cs typeface="+mn-lt"/>
              </a:rPr>
              <a:t>For more information, please visit:</a:t>
            </a:r>
          </a:p>
          <a:p>
            <a:pPr marL="0" indent="0">
              <a:spcBef>
                <a:spcPts val="0"/>
              </a:spcBef>
              <a:spcAft>
                <a:spcPts val="1000"/>
              </a:spcAft>
              <a:buNone/>
            </a:pPr>
            <a:r>
              <a:rPr lang="en-GB" sz="1400" dirty="0">
                <a:solidFill>
                  <a:srgbClr val="0D91F2"/>
                </a:solidFill>
                <a:ea typeface="+mn-lt"/>
                <a:cs typeface="+mn-lt"/>
                <a:hlinkClick r:id="rId3">
                  <a:extLst>
                    <a:ext uri="{A12FA001-AC4F-418D-AE19-62706E023703}">
                      <ahyp:hlinkClr xmlns:ahyp="http://schemas.microsoft.com/office/drawing/2018/hyperlinkcolor" val="tx"/>
                    </a:ext>
                  </a:extLst>
                </a:hlinkClick>
              </a:rPr>
              <a:t>British Gas and sustainability</a:t>
            </a:r>
            <a:endParaRPr lang="en-GB" sz="1400" dirty="0">
              <a:solidFill>
                <a:srgbClr val="0D91F2"/>
              </a:solidFill>
            </a:endParaRPr>
          </a:p>
          <a:p>
            <a:pPr marL="0" indent="0">
              <a:lnSpc>
                <a:spcPct val="100000"/>
              </a:lnSpc>
              <a:spcBef>
                <a:spcPts val="0"/>
              </a:spcBef>
              <a:spcAft>
                <a:spcPts val="2000"/>
              </a:spcAft>
              <a:buNone/>
            </a:pPr>
            <a:endParaRPr lang="en-GB" sz="1800" dirty="0">
              <a:solidFill>
                <a:srgbClr val="103A5D"/>
              </a:solidFill>
            </a:endParaRPr>
          </a:p>
        </p:txBody>
      </p:sp>
    </p:spTree>
    <p:extLst>
      <p:ext uri="{BB962C8B-B14F-4D97-AF65-F5344CB8AC3E}">
        <p14:creationId xmlns:p14="http://schemas.microsoft.com/office/powerpoint/2010/main" val="1359956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713A1C01-05A8-3F78-7667-E72418F271F2}"/>
              </a:ext>
            </a:extLst>
          </p:cNvPr>
          <p:cNvSpPr txBox="1">
            <a:spLocks/>
          </p:cNvSpPr>
          <p:nvPr/>
        </p:nvSpPr>
        <p:spPr>
          <a:xfrm>
            <a:off x="598488" y="1702725"/>
            <a:ext cx="15060160" cy="5980637"/>
          </a:xfrm>
          <a:prstGeom prst="rect">
            <a:avLst/>
          </a:prstGeom>
        </p:spPr>
        <p:txBody>
          <a:bodyPr vert="horz" wrap="none" lIns="0" tIns="45720" rIns="91440" bIns="45720" numCol="2" spcCol="720000" rtlCol="0">
            <a:no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nSpc>
                <a:spcPct val="100000"/>
              </a:lnSpc>
              <a:spcBef>
                <a:spcPts val="0"/>
              </a:spcBef>
              <a:spcAft>
                <a:spcPts val="1000"/>
              </a:spcAft>
              <a:buNone/>
            </a:pPr>
            <a:r>
              <a:rPr lang="en-GB" sz="1400" b="1" dirty="0">
                <a:solidFill>
                  <a:srgbClr val="103A5D"/>
                </a:solidFill>
              </a:rPr>
              <a:t>​</a:t>
            </a:r>
            <a:r>
              <a:rPr lang="en-GB" sz="1800" b="1" dirty="0">
                <a:solidFill>
                  <a:srgbClr val="103A5D"/>
                </a:solidFill>
              </a:rPr>
              <a:t>England</a:t>
            </a:r>
            <a:r>
              <a:rPr lang="en-GB" sz="1400" b="1" dirty="0">
                <a:solidFill>
                  <a:srgbClr val="103A5D"/>
                </a:solidFill>
              </a:rPr>
              <a:t> </a:t>
            </a:r>
          </a:p>
          <a:p>
            <a:pPr marL="0" indent="0">
              <a:lnSpc>
                <a:spcPct val="100000"/>
              </a:lnSpc>
              <a:spcBef>
                <a:spcPts val="0"/>
              </a:spcBef>
              <a:spcAft>
                <a:spcPts val="1000"/>
              </a:spcAft>
              <a:buNone/>
            </a:pPr>
            <a:r>
              <a:rPr lang="en-GB" sz="1400" b="1" dirty="0">
                <a:solidFill>
                  <a:srgbClr val="103A5D"/>
                </a:solidFill>
              </a:rPr>
              <a:t>Sciences ​</a:t>
            </a:r>
          </a:p>
          <a:p>
            <a:pPr>
              <a:lnSpc>
                <a:spcPct val="100000"/>
              </a:lnSpc>
              <a:spcBef>
                <a:spcPts val="0"/>
              </a:spcBef>
              <a:spcAft>
                <a:spcPts val="1000"/>
              </a:spcAft>
            </a:pPr>
            <a:r>
              <a:rPr lang="en-GB" sz="1400" dirty="0">
                <a:solidFill>
                  <a:srgbClr val="103A5D"/>
                </a:solidFill>
              </a:rPr>
              <a:t>Identify common appliances that run on electricity​</a:t>
            </a:r>
          </a:p>
          <a:p>
            <a:pPr marL="0" indent="0">
              <a:lnSpc>
                <a:spcPct val="100000"/>
              </a:lnSpc>
              <a:spcBef>
                <a:spcPts val="0"/>
              </a:spcBef>
              <a:spcAft>
                <a:spcPts val="1000"/>
              </a:spcAft>
              <a:buNone/>
            </a:pPr>
            <a:r>
              <a:rPr lang="en-GB" sz="1400" b="1" dirty="0">
                <a:solidFill>
                  <a:srgbClr val="103A5D"/>
                </a:solidFill>
              </a:rPr>
              <a:t>Geography</a:t>
            </a:r>
          </a:p>
          <a:p>
            <a:pPr>
              <a:lnSpc>
                <a:spcPct val="100000"/>
              </a:lnSpc>
              <a:spcBef>
                <a:spcPts val="0"/>
              </a:spcBef>
              <a:spcAft>
                <a:spcPts val="1000"/>
              </a:spcAft>
            </a:pPr>
            <a:r>
              <a:rPr lang="en-GB" sz="1400" dirty="0">
                <a:solidFill>
                  <a:srgbClr val="103A5D"/>
                </a:solidFill>
              </a:rPr>
              <a:t>Understand the distribution of natural resources including energy, food, minerals</a:t>
            </a:r>
            <a:br>
              <a:rPr lang="en-GB" sz="1400" dirty="0">
                <a:solidFill>
                  <a:srgbClr val="103A5D"/>
                </a:solidFill>
              </a:rPr>
            </a:br>
            <a:r>
              <a:rPr lang="en-GB" sz="1400" dirty="0">
                <a:solidFill>
                  <a:srgbClr val="103A5D"/>
                </a:solidFill>
              </a:rPr>
              <a:t>and water</a:t>
            </a:r>
          </a:p>
          <a:p>
            <a:pPr marL="0" indent="0">
              <a:lnSpc>
                <a:spcPct val="100000"/>
              </a:lnSpc>
              <a:spcBef>
                <a:spcPts val="0"/>
              </a:spcBef>
              <a:spcAft>
                <a:spcPts val="1000"/>
              </a:spcAft>
              <a:buNone/>
            </a:pPr>
            <a:r>
              <a:rPr lang="en-GB" sz="1400" b="1" dirty="0">
                <a:solidFill>
                  <a:srgbClr val="103A5D"/>
                </a:solidFill>
              </a:rPr>
              <a:t>Physical Education</a:t>
            </a:r>
          </a:p>
          <a:p>
            <a:pPr>
              <a:lnSpc>
                <a:spcPct val="100000"/>
              </a:lnSpc>
              <a:spcBef>
                <a:spcPts val="0"/>
              </a:spcBef>
              <a:spcAft>
                <a:spcPts val="1000"/>
              </a:spcAft>
            </a:pPr>
            <a:r>
              <a:rPr lang="en-GB" sz="1400" dirty="0">
                <a:solidFill>
                  <a:srgbClr val="103A5D"/>
                </a:solidFill>
              </a:rPr>
              <a:t>Take part in outdoor and adventurous activity challenges, both individually and within</a:t>
            </a:r>
            <a:br>
              <a:rPr lang="en-GB" sz="1400" dirty="0">
                <a:solidFill>
                  <a:srgbClr val="103A5D"/>
                </a:solidFill>
              </a:rPr>
            </a:br>
            <a:r>
              <a:rPr lang="en-GB" sz="1400" dirty="0">
                <a:solidFill>
                  <a:srgbClr val="103A5D"/>
                </a:solidFill>
              </a:rPr>
              <a:t>a team</a:t>
            </a:r>
          </a:p>
          <a:p>
            <a:pPr marL="0" indent="0">
              <a:lnSpc>
                <a:spcPct val="100000"/>
              </a:lnSpc>
              <a:spcBef>
                <a:spcPts val="0"/>
              </a:spcBef>
              <a:spcAft>
                <a:spcPts val="1000"/>
              </a:spcAft>
              <a:buNone/>
            </a:pPr>
            <a:r>
              <a:rPr lang="en-GB" sz="1400" b="1" dirty="0">
                <a:solidFill>
                  <a:srgbClr val="103A5D"/>
                </a:solidFill>
              </a:rPr>
              <a:t>PSHE</a:t>
            </a:r>
          </a:p>
          <a:p>
            <a:pPr>
              <a:lnSpc>
                <a:spcPct val="100000"/>
              </a:lnSpc>
              <a:spcBef>
                <a:spcPts val="0"/>
              </a:spcBef>
              <a:spcAft>
                <a:spcPts val="2000"/>
              </a:spcAft>
            </a:pPr>
            <a:r>
              <a:rPr lang="en-GB" sz="1400" dirty="0">
                <a:solidFill>
                  <a:srgbClr val="103A5D"/>
                </a:solidFill>
              </a:rPr>
              <a:t>Learn ways of carrying out shared responsibilities for protecting the environment in school and at home</a:t>
            </a:r>
          </a:p>
          <a:p>
            <a:pPr marL="0" indent="0">
              <a:lnSpc>
                <a:spcPct val="100000"/>
              </a:lnSpc>
              <a:spcBef>
                <a:spcPts val="0"/>
              </a:spcBef>
              <a:spcAft>
                <a:spcPts val="1000"/>
              </a:spcAft>
              <a:buNone/>
            </a:pPr>
            <a:r>
              <a:rPr lang="en-GB" sz="1400" b="1" dirty="0">
                <a:solidFill>
                  <a:srgbClr val="103A5D"/>
                </a:solidFill>
              </a:rPr>
              <a:t>​​</a:t>
            </a:r>
            <a:r>
              <a:rPr lang="en-GB" sz="1800" b="1" dirty="0">
                <a:solidFill>
                  <a:srgbClr val="103A5D"/>
                </a:solidFill>
              </a:rPr>
              <a:t>Wales</a:t>
            </a:r>
            <a:r>
              <a:rPr lang="en-GB" sz="1400" b="1" dirty="0">
                <a:solidFill>
                  <a:srgbClr val="103A5D"/>
                </a:solidFill>
              </a:rPr>
              <a:t> ​</a:t>
            </a:r>
          </a:p>
          <a:p>
            <a:pPr marL="0" indent="0">
              <a:lnSpc>
                <a:spcPct val="100000"/>
              </a:lnSpc>
              <a:spcBef>
                <a:spcPts val="0"/>
              </a:spcBef>
              <a:spcAft>
                <a:spcPts val="1000"/>
              </a:spcAft>
              <a:buNone/>
            </a:pPr>
            <a:r>
              <a:rPr lang="en-GB" sz="1400" b="1" dirty="0">
                <a:solidFill>
                  <a:srgbClr val="103A5D"/>
                </a:solidFill>
              </a:rPr>
              <a:t>Humanities</a:t>
            </a:r>
          </a:p>
          <a:p>
            <a:pPr>
              <a:lnSpc>
                <a:spcPct val="100000"/>
              </a:lnSpc>
              <a:spcBef>
                <a:spcPts val="0"/>
              </a:spcBef>
              <a:spcAft>
                <a:spcPts val="1000"/>
              </a:spcAft>
            </a:pPr>
            <a:r>
              <a:rPr lang="en-GB" sz="1400" dirty="0">
                <a:solidFill>
                  <a:srgbClr val="103A5D"/>
                </a:solidFill>
              </a:rPr>
              <a:t>I can take care of resources and not waste them, and I am conscious of the importance of creating a sustainable future</a:t>
            </a:r>
          </a:p>
          <a:p>
            <a:pPr>
              <a:lnSpc>
                <a:spcPct val="100000"/>
              </a:lnSpc>
              <a:spcBef>
                <a:spcPts val="0"/>
              </a:spcBef>
              <a:spcAft>
                <a:spcPts val="2000"/>
              </a:spcAft>
            </a:pPr>
            <a:r>
              <a:rPr lang="en-GB" sz="1400" dirty="0">
                <a:solidFill>
                  <a:srgbClr val="103A5D"/>
                </a:solidFill>
              </a:rPr>
              <a:t>I can recognise the importance of the different rules, roles and responsibilities within the various communities to which I belong​ ​</a:t>
            </a:r>
          </a:p>
          <a:p>
            <a:pPr>
              <a:lnSpc>
                <a:spcPct val="100000"/>
              </a:lnSpc>
              <a:spcBef>
                <a:spcPts val="0"/>
              </a:spcBef>
              <a:spcAft>
                <a:spcPts val="2000"/>
              </a:spcAft>
            </a:pPr>
            <a:endParaRPr lang="en-GB" sz="1400" dirty="0">
              <a:solidFill>
                <a:srgbClr val="103A5D"/>
              </a:solidFill>
            </a:endParaRPr>
          </a:p>
          <a:p>
            <a:pPr marL="0" indent="0">
              <a:lnSpc>
                <a:spcPct val="100000"/>
              </a:lnSpc>
              <a:spcBef>
                <a:spcPts val="0"/>
              </a:spcBef>
              <a:spcAft>
                <a:spcPts val="1000"/>
              </a:spcAft>
              <a:buNone/>
            </a:pPr>
            <a:r>
              <a:rPr lang="en-GB" sz="1800" b="1" dirty="0">
                <a:solidFill>
                  <a:srgbClr val="103A5D"/>
                </a:solidFill>
              </a:rPr>
              <a:t>Scotland</a:t>
            </a:r>
            <a:r>
              <a:rPr lang="en-GB" sz="1400" b="1" dirty="0">
                <a:solidFill>
                  <a:srgbClr val="103A5D"/>
                </a:solidFill>
              </a:rPr>
              <a:t> </a:t>
            </a:r>
          </a:p>
          <a:p>
            <a:pPr marL="0" indent="0">
              <a:lnSpc>
                <a:spcPct val="100000"/>
              </a:lnSpc>
              <a:spcBef>
                <a:spcPts val="0"/>
              </a:spcBef>
              <a:spcAft>
                <a:spcPts val="1000"/>
              </a:spcAft>
              <a:buNone/>
            </a:pPr>
            <a:r>
              <a:rPr lang="en-GB" sz="1400" b="1" dirty="0">
                <a:solidFill>
                  <a:srgbClr val="103A5D"/>
                </a:solidFill>
              </a:rPr>
              <a:t>Physical activity and sport</a:t>
            </a:r>
          </a:p>
          <a:p>
            <a:pPr>
              <a:lnSpc>
                <a:spcPct val="100000"/>
              </a:lnSpc>
              <a:spcBef>
                <a:spcPts val="0"/>
              </a:spcBef>
              <a:spcAft>
                <a:spcPts val="1000"/>
              </a:spcAft>
            </a:pPr>
            <a:r>
              <a:rPr lang="en-GB" sz="1400" dirty="0">
                <a:solidFill>
                  <a:srgbClr val="103A5D"/>
                </a:solidFill>
              </a:rPr>
              <a:t>I am enjoying daily opportunities to participate in physical activities and sport, making use of indoor and outdoor space.</a:t>
            </a:r>
          </a:p>
          <a:p>
            <a:pPr marL="0" indent="0">
              <a:lnSpc>
                <a:spcPct val="100000"/>
              </a:lnSpc>
              <a:spcBef>
                <a:spcPts val="0"/>
              </a:spcBef>
              <a:spcAft>
                <a:spcPts val="1000"/>
              </a:spcAft>
              <a:buNone/>
            </a:pPr>
            <a:r>
              <a:rPr lang="en-GB" sz="1400" b="1" dirty="0">
                <a:solidFill>
                  <a:srgbClr val="103A5D"/>
                </a:solidFill>
              </a:rPr>
              <a:t>Social studies</a:t>
            </a:r>
          </a:p>
          <a:p>
            <a:pPr>
              <a:lnSpc>
                <a:spcPct val="100000"/>
              </a:lnSpc>
              <a:spcBef>
                <a:spcPts val="0"/>
              </a:spcBef>
              <a:spcAft>
                <a:spcPts val="1000"/>
              </a:spcAft>
            </a:pPr>
            <a:r>
              <a:rPr lang="en-GB" sz="1400" dirty="0">
                <a:solidFill>
                  <a:srgbClr val="103A5D"/>
                </a:solidFill>
              </a:rPr>
              <a:t>I can consider ways of looking after my school or community and can encourage others to care for their environment.</a:t>
            </a:r>
          </a:p>
          <a:p>
            <a:pPr marL="0" indent="0">
              <a:lnSpc>
                <a:spcPct val="100000"/>
              </a:lnSpc>
              <a:spcBef>
                <a:spcPts val="0"/>
              </a:spcBef>
              <a:spcAft>
                <a:spcPts val="1000"/>
              </a:spcAft>
              <a:buNone/>
            </a:pPr>
            <a:r>
              <a:rPr lang="en-GB" sz="1400" b="1" dirty="0">
                <a:solidFill>
                  <a:srgbClr val="103A5D"/>
                </a:solidFill>
              </a:rPr>
              <a:t>Sciences: Energy sources and sustainability</a:t>
            </a:r>
          </a:p>
          <a:p>
            <a:pPr>
              <a:lnSpc>
                <a:spcPct val="100000"/>
              </a:lnSpc>
              <a:spcBef>
                <a:spcPts val="0"/>
              </a:spcBef>
              <a:spcAft>
                <a:spcPts val="2000"/>
              </a:spcAft>
            </a:pPr>
            <a:r>
              <a:rPr lang="en-GB" sz="1400" dirty="0">
                <a:solidFill>
                  <a:srgbClr val="103A5D"/>
                </a:solidFill>
              </a:rPr>
              <a:t>I am aware of different types of energy around me</a:t>
            </a:r>
          </a:p>
          <a:p>
            <a:pPr marL="0" indent="0">
              <a:lnSpc>
                <a:spcPct val="100000"/>
              </a:lnSpc>
              <a:spcBef>
                <a:spcPts val="0"/>
              </a:spcBef>
              <a:spcAft>
                <a:spcPts val="1000"/>
              </a:spcAft>
              <a:buNone/>
            </a:pPr>
            <a:r>
              <a:rPr lang="en-GB" sz="1800" b="1" dirty="0">
                <a:solidFill>
                  <a:srgbClr val="103A5D"/>
                </a:solidFill>
              </a:rPr>
              <a:t>Northern Ireland  </a:t>
            </a:r>
          </a:p>
          <a:p>
            <a:pPr marL="0" indent="0">
              <a:lnSpc>
                <a:spcPct val="100000"/>
              </a:lnSpc>
              <a:spcBef>
                <a:spcPts val="0"/>
              </a:spcBef>
              <a:spcAft>
                <a:spcPts val="1000"/>
              </a:spcAft>
              <a:buNone/>
            </a:pPr>
            <a:r>
              <a:rPr lang="en-GB" sz="1400" b="1" dirty="0">
                <a:solidFill>
                  <a:srgbClr val="103A5D"/>
                </a:solidFill>
              </a:rPr>
              <a:t>Geography</a:t>
            </a:r>
          </a:p>
          <a:p>
            <a:pPr>
              <a:lnSpc>
                <a:spcPct val="100000"/>
              </a:lnSpc>
              <a:spcBef>
                <a:spcPts val="0"/>
              </a:spcBef>
              <a:spcAft>
                <a:spcPts val="1000"/>
              </a:spcAft>
            </a:pPr>
            <a:r>
              <a:rPr lang="en-GB" sz="1400" dirty="0">
                <a:solidFill>
                  <a:srgbClr val="103A5D"/>
                </a:solidFill>
              </a:rPr>
              <a:t>Pupils explore some of the ways people affect / conserve the environment both locally and globally</a:t>
            </a:r>
          </a:p>
          <a:p>
            <a:pPr marL="0" indent="0">
              <a:lnSpc>
                <a:spcPct val="100000"/>
              </a:lnSpc>
              <a:spcBef>
                <a:spcPts val="0"/>
              </a:spcBef>
              <a:spcAft>
                <a:spcPts val="1000"/>
              </a:spcAft>
              <a:buNone/>
            </a:pPr>
            <a:r>
              <a:rPr lang="en-GB" sz="1400" b="1" dirty="0">
                <a:solidFill>
                  <a:srgbClr val="103A5D"/>
                </a:solidFill>
              </a:rPr>
              <a:t>Personal development and mutual understanding</a:t>
            </a:r>
          </a:p>
          <a:p>
            <a:pPr>
              <a:lnSpc>
                <a:spcPct val="100000"/>
              </a:lnSpc>
              <a:spcBef>
                <a:spcPts val="0"/>
              </a:spcBef>
              <a:spcAft>
                <a:spcPts val="1000"/>
              </a:spcAft>
            </a:pPr>
            <a:r>
              <a:rPr lang="en-GB" sz="1400" dirty="0">
                <a:solidFill>
                  <a:srgbClr val="103A5D"/>
                </a:solidFill>
              </a:rPr>
              <a:t>Pupils explore the roles and responsibilities within the community.</a:t>
            </a:r>
          </a:p>
          <a:p>
            <a:pPr marL="0" indent="0">
              <a:lnSpc>
                <a:spcPct val="100000"/>
              </a:lnSpc>
              <a:spcBef>
                <a:spcPts val="0"/>
              </a:spcBef>
              <a:spcAft>
                <a:spcPts val="1000"/>
              </a:spcAft>
              <a:buNone/>
            </a:pPr>
            <a:r>
              <a:rPr lang="en-GB" sz="1400" b="1" dirty="0">
                <a:solidFill>
                  <a:srgbClr val="103A5D"/>
                </a:solidFill>
              </a:rPr>
              <a:t>Physical Education</a:t>
            </a:r>
          </a:p>
          <a:p>
            <a:pPr>
              <a:lnSpc>
                <a:spcPct val="100000"/>
              </a:lnSpc>
              <a:spcBef>
                <a:spcPts val="0"/>
              </a:spcBef>
              <a:spcAft>
                <a:spcPts val="1000"/>
              </a:spcAft>
            </a:pPr>
            <a:r>
              <a:rPr lang="en-GB" sz="1400" dirty="0">
                <a:solidFill>
                  <a:srgbClr val="103A5D"/>
                </a:solidFill>
              </a:rPr>
              <a:t>Children should participate frequently and regularly and experience a range of enjoyable and challenging physical activities</a:t>
            </a:r>
          </a:p>
          <a:p>
            <a:pPr marL="0" indent="0">
              <a:lnSpc>
                <a:spcPct val="100000"/>
              </a:lnSpc>
              <a:spcBef>
                <a:spcPts val="0"/>
              </a:spcBef>
              <a:spcAft>
                <a:spcPts val="1000"/>
              </a:spcAft>
              <a:buNone/>
            </a:pPr>
            <a:endParaRPr lang="en-GB" sz="1400" b="1" dirty="0">
              <a:solidFill>
                <a:srgbClr val="103A5D"/>
              </a:solidFill>
            </a:endParaRPr>
          </a:p>
        </p:txBody>
      </p:sp>
      <p:sp>
        <p:nvSpPr>
          <p:cNvPr id="4" name="Title 3">
            <a:extLst>
              <a:ext uri="{FF2B5EF4-FFF2-40B4-BE49-F238E27FC236}">
                <a16:creationId xmlns:a16="http://schemas.microsoft.com/office/drawing/2014/main" id="{2A01AFBB-B661-0D16-A280-22B8FF62B3D3}"/>
              </a:ext>
            </a:extLst>
          </p:cNvPr>
          <p:cNvSpPr>
            <a:spLocks noGrp="1"/>
          </p:cNvSpPr>
          <p:nvPr>
            <p:ph type="title"/>
          </p:nvPr>
        </p:nvSpPr>
        <p:spPr>
          <a:xfrm>
            <a:off x="304799" y="609602"/>
            <a:ext cx="4928383" cy="914400"/>
          </a:xfrm>
        </p:spPr>
        <p:txBody>
          <a:bodyPr>
            <a:spAutoFit/>
          </a:bodyPr>
          <a:lstStyle/>
          <a:p>
            <a:r>
              <a:rPr lang="en-US" dirty="0"/>
              <a:t>Curriculum links</a:t>
            </a:r>
          </a:p>
        </p:txBody>
      </p:sp>
      <p:sp>
        <p:nvSpPr>
          <p:cNvPr id="14" name="Slide Number Placeholder 13">
            <a:extLst>
              <a:ext uri="{FF2B5EF4-FFF2-40B4-BE49-F238E27FC236}">
                <a16:creationId xmlns:a16="http://schemas.microsoft.com/office/drawing/2014/main" id="{393FC48D-C465-E380-09FE-D3F13012999B}"/>
              </a:ext>
            </a:extLst>
          </p:cNvPr>
          <p:cNvSpPr>
            <a:spLocks noGrp="1"/>
          </p:cNvSpPr>
          <p:nvPr>
            <p:ph type="sldNum" sz="quarter" idx="12"/>
          </p:nvPr>
        </p:nvSpPr>
        <p:spPr/>
        <p:txBody>
          <a:bodyPr/>
          <a:lstStyle/>
          <a:p>
            <a:fld id="{B0FD69F2-7334-F343-927B-16048BEE5493}" type="slidenum">
              <a:rPr lang="en-US" smtClean="0"/>
              <a:pPr/>
              <a:t>4</a:t>
            </a:fld>
            <a:endParaRPr lang="en-US" dirty="0"/>
          </a:p>
        </p:txBody>
      </p:sp>
      <p:sp>
        <p:nvSpPr>
          <p:cNvPr id="3" name="Text Placeholder 2">
            <a:extLst>
              <a:ext uri="{FF2B5EF4-FFF2-40B4-BE49-F238E27FC236}">
                <a16:creationId xmlns:a16="http://schemas.microsoft.com/office/drawing/2014/main" id="{57CB4DB2-3567-9E2A-AF62-EE3C0C8D6C3E}"/>
              </a:ext>
            </a:extLst>
          </p:cNvPr>
          <p:cNvSpPr>
            <a:spLocks noGrp="1"/>
          </p:cNvSpPr>
          <p:nvPr>
            <p:ph type="body" sz="quarter" idx="21"/>
          </p:nvPr>
        </p:nvSpPr>
        <p:spPr>
          <a:xfrm>
            <a:off x="13379115" y="601642"/>
            <a:ext cx="2279759" cy="567811"/>
          </a:xfrm>
        </p:spPr>
        <p:txBody>
          <a:bodyPr/>
          <a:lstStyle/>
          <a:p>
            <a:r>
              <a:rPr lang="en-US" dirty="0"/>
              <a:t>Teachers’ notes</a:t>
            </a:r>
          </a:p>
        </p:txBody>
      </p:sp>
    </p:spTree>
    <p:extLst>
      <p:ext uri="{BB962C8B-B14F-4D97-AF65-F5344CB8AC3E}">
        <p14:creationId xmlns:p14="http://schemas.microsoft.com/office/powerpoint/2010/main" val="1145220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393FC48D-C465-E380-09FE-D3F13012999B}"/>
              </a:ext>
            </a:extLst>
          </p:cNvPr>
          <p:cNvSpPr>
            <a:spLocks noGrp="1"/>
          </p:cNvSpPr>
          <p:nvPr>
            <p:ph type="sldNum" sz="quarter" idx="12"/>
          </p:nvPr>
        </p:nvSpPr>
        <p:spPr/>
        <p:txBody>
          <a:bodyPr/>
          <a:lstStyle/>
          <a:p>
            <a:fld id="{B0FD69F2-7334-F343-927B-16048BEE5493}" type="slidenum">
              <a:rPr lang="en-US" smtClean="0"/>
              <a:pPr/>
              <a:t>5</a:t>
            </a:fld>
            <a:endParaRPr lang="en-US" dirty="0"/>
          </a:p>
        </p:txBody>
      </p:sp>
      <p:sp>
        <p:nvSpPr>
          <p:cNvPr id="3" name="Text Placeholder 2">
            <a:extLst>
              <a:ext uri="{FF2B5EF4-FFF2-40B4-BE49-F238E27FC236}">
                <a16:creationId xmlns:a16="http://schemas.microsoft.com/office/drawing/2014/main" id="{57CB4DB2-3567-9E2A-AF62-EE3C0C8D6C3E}"/>
              </a:ext>
            </a:extLst>
          </p:cNvPr>
          <p:cNvSpPr>
            <a:spLocks noGrp="1"/>
          </p:cNvSpPr>
          <p:nvPr>
            <p:ph type="body" sz="quarter" idx="21"/>
          </p:nvPr>
        </p:nvSpPr>
        <p:spPr/>
        <p:txBody>
          <a:bodyPr/>
          <a:lstStyle/>
          <a:p>
            <a:r>
              <a:rPr lang="en-US" dirty="0"/>
              <a:t>Teachers’ notes</a:t>
            </a:r>
          </a:p>
        </p:txBody>
      </p:sp>
      <p:sp>
        <p:nvSpPr>
          <p:cNvPr id="6" name="Title 5">
            <a:extLst>
              <a:ext uri="{FF2B5EF4-FFF2-40B4-BE49-F238E27FC236}">
                <a16:creationId xmlns:a16="http://schemas.microsoft.com/office/drawing/2014/main" id="{CEBAE45C-3843-C260-6747-EFC0B771C403}"/>
              </a:ext>
            </a:extLst>
          </p:cNvPr>
          <p:cNvSpPr>
            <a:spLocks noGrp="1"/>
          </p:cNvSpPr>
          <p:nvPr>
            <p:ph type="title"/>
          </p:nvPr>
        </p:nvSpPr>
        <p:spPr>
          <a:xfrm>
            <a:off x="304799" y="609427"/>
            <a:ext cx="6374308" cy="914751"/>
          </a:xfrm>
        </p:spPr>
        <p:txBody>
          <a:bodyPr/>
          <a:lstStyle/>
          <a:p>
            <a:r>
              <a:rPr lang="en-US" dirty="0"/>
              <a:t>Competition overview</a:t>
            </a:r>
          </a:p>
        </p:txBody>
      </p:sp>
      <p:graphicFrame>
        <p:nvGraphicFramePr>
          <p:cNvPr id="10" name="Table 9">
            <a:extLst>
              <a:ext uri="{FF2B5EF4-FFF2-40B4-BE49-F238E27FC236}">
                <a16:creationId xmlns:a16="http://schemas.microsoft.com/office/drawing/2014/main" id="{C4D5F910-2AFD-8369-5268-0CA227130C48}"/>
              </a:ext>
            </a:extLst>
          </p:cNvPr>
          <p:cNvGraphicFramePr>
            <a:graphicFrameLocks noGrp="1"/>
          </p:cNvGraphicFramePr>
          <p:nvPr>
            <p:extLst>
              <p:ext uri="{D42A27DB-BD31-4B8C-83A1-F6EECF244321}">
                <p14:modId xmlns:p14="http://schemas.microsoft.com/office/powerpoint/2010/main" val="122599853"/>
              </p:ext>
            </p:extLst>
          </p:nvPr>
        </p:nvGraphicFramePr>
        <p:xfrm>
          <a:off x="598714" y="2718847"/>
          <a:ext cx="14355072" cy="4645750"/>
        </p:xfrm>
        <a:graphic>
          <a:graphicData uri="http://schemas.openxmlformats.org/drawingml/2006/table">
            <a:tbl>
              <a:tblPr firstRow="1" bandRow="1">
                <a:tableStyleId>{5C22544A-7EE6-4342-B048-85BDC9FD1C3A}</a:tableStyleId>
              </a:tblPr>
              <a:tblGrid>
                <a:gridCol w="2133265">
                  <a:extLst>
                    <a:ext uri="{9D8B030D-6E8A-4147-A177-3AD203B41FA5}">
                      <a16:colId xmlns:a16="http://schemas.microsoft.com/office/drawing/2014/main" val="1262353942"/>
                    </a:ext>
                  </a:extLst>
                </a:gridCol>
                <a:gridCol w="5171857">
                  <a:extLst>
                    <a:ext uri="{9D8B030D-6E8A-4147-A177-3AD203B41FA5}">
                      <a16:colId xmlns:a16="http://schemas.microsoft.com/office/drawing/2014/main" val="3763144743"/>
                    </a:ext>
                  </a:extLst>
                </a:gridCol>
                <a:gridCol w="1311175">
                  <a:extLst>
                    <a:ext uri="{9D8B030D-6E8A-4147-A177-3AD203B41FA5}">
                      <a16:colId xmlns:a16="http://schemas.microsoft.com/office/drawing/2014/main" val="671042576"/>
                    </a:ext>
                  </a:extLst>
                </a:gridCol>
                <a:gridCol w="5738775">
                  <a:extLst>
                    <a:ext uri="{9D8B030D-6E8A-4147-A177-3AD203B41FA5}">
                      <a16:colId xmlns:a16="http://schemas.microsoft.com/office/drawing/2014/main" val="153866655"/>
                    </a:ext>
                  </a:extLst>
                </a:gridCol>
              </a:tblGrid>
              <a:tr h="666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dirty="0">
                          <a:solidFill>
                            <a:schemeClr val="lt1"/>
                          </a:solidFill>
                          <a:effectLst/>
                          <a:latin typeface="Arial" panose="020B0604020202020204" pitchFamily="34" charset="0"/>
                          <a:ea typeface="+mn-ea"/>
                          <a:cs typeface="Arial" panose="020B0604020202020204" pitchFamily="34" charset="0"/>
                        </a:rPr>
                        <a:t>Activity</a:t>
                      </a:r>
                    </a:p>
                  </a:txBody>
                  <a:tcPr marL="180000" anchor="ctr">
                    <a:solidFill>
                      <a:srgbClr val="002F87"/>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a:solidFill>
                            <a:schemeClr val="lt1"/>
                          </a:solidFill>
                          <a:effectLst/>
                          <a:latin typeface="Arial" panose="020B0604020202020204" pitchFamily="34" charset="0"/>
                          <a:ea typeface="+mn-ea"/>
                          <a:cs typeface="Arial" panose="020B0604020202020204" pitchFamily="34" charset="0"/>
                        </a:rPr>
                        <a:t>Overview</a:t>
                      </a:r>
                    </a:p>
                  </a:txBody>
                  <a:tcPr marL="180000" anchor="ctr">
                    <a:solidFill>
                      <a:srgbClr val="002F87"/>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a:solidFill>
                            <a:schemeClr val="lt1"/>
                          </a:solidFill>
                          <a:effectLst/>
                          <a:latin typeface="Arial" panose="020B0604020202020204" pitchFamily="34" charset="0"/>
                          <a:ea typeface="+mn-ea"/>
                          <a:cs typeface="Arial" panose="020B0604020202020204" pitchFamily="34" charset="0"/>
                        </a:rPr>
                        <a:t>Timings</a:t>
                      </a:r>
                    </a:p>
                  </a:txBody>
                  <a:tcPr marL="180000" anchor="ctr">
                    <a:solidFill>
                      <a:srgbClr val="002F87"/>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a:solidFill>
                            <a:schemeClr val="lt1"/>
                          </a:solidFill>
                          <a:effectLst/>
                          <a:latin typeface="Arial" panose="020B0604020202020204" pitchFamily="34" charset="0"/>
                          <a:ea typeface="+mn-ea"/>
                          <a:cs typeface="Arial" panose="020B0604020202020204" pitchFamily="34" charset="0"/>
                        </a:rPr>
                        <a:t>Preparation and resources required</a:t>
                      </a:r>
                    </a:p>
                  </a:txBody>
                  <a:tcPr marL="180000" anchor="ctr">
                    <a:solidFill>
                      <a:srgbClr val="002F87"/>
                    </a:solidFill>
                  </a:tcPr>
                </a:tc>
                <a:extLst>
                  <a:ext uri="{0D108BD9-81ED-4DB2-BD59-A6C34878D82A}">
                    <a16:rowId xmlns:a16="http://schemas.microsoft.com/office/drawing/2014/main" val="1904336888"/>
                  </a:ext>
                </a:extLst>
              </a:tr>
              <a:tr h="112119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dirty="0">
                          <a:solidFill>
                            <a:srgbClr val="0F3955"/>
                          </a:solidFill>
                          <a:effectLst/>
                          <a:latin typeface="Arial" panose="020B0604020202020204" pitchFamily="34" charset="0"/>
                          <a:ea typeface="+mn-ea"/>
                          <a:cs typeface="Arial" panose="020B0604020202020204" pitchFamily="34" charset="0"/>
                        </a:rPr>
                        <a:t>Introduction</a:t>
                      </a:r>
                      <a:endParaRPr lang="en-GB" sz="1800" kern="1200" dirty="0">
                        <a:solidFill>
                          <a:srgbClr val="0F3955"/>
                        </a:solidFill>
                        <a:effectLst/>
                        <a:latin typeface="Arial" panose="020B0604020202020204" pitchFamily="34" charset="0"/>
                        <a:ea typeface="+mn-ea"/>
                        <a:cs typeface="Arial" panose="020B0604020202020204" pitchFamily="34" charset="0"/>
                      </a:endParaRP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What would a sustainable school ’look’ like?</a:t>
                      </a:r>
                    </a:p>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Competition introduction PowerPoint</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15 mins</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Only the PowerPoint is required</a:t>
                      </a:r>
                    </a:p>
                  </a:txBody>
                  <a:tcPr marL="180000" anchor="ctr">
                    <a:solidFill>
                      <a:srgbClr val="EAF9FF"/>
                    </a:solidFill>
                  </a:tcPr>
                </a:tc>
                <a:extLst>
                  <a:ext uri="{0D108BD9-81ED-4DB2-BD59-A6C34878D82A}">
                    <a16:rowId xmlns:a16="http://schemas.microsoft.com/office/drawing/2014/main" val="3482291902"/>
                  </a:ext>
                </a:extLst>
              </a:tr>
              <a:tr h="112119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dirty="0">
                          <a:solidFill>
                            <a:srgbClr val="0F3955"/>
                          </a:solidFill>
                          <a:effectLst/>
                          <a:latin typeface="Arial" panose="020B0604020202020204" pitchFamily="34" charset="0"/>
                          <a:ea typeface="+mn-ea"/>
                          <a:cs typeface="Arial" panose="020B0604020202020204" pitchFamily="34" charset="0"/>
                        </a:rPr>
                        <a:t>Activity</a:t>
                      </a:r>
                      <a:endParaRPr lang="en-GB" sz="1800" kern="1200" dirty="0">
                        <a:solidFill>
                          <a:srgbClr val="0F3955"/>
                        </a:solidFill>
                        <a:effectLst/>
                        <a:latin typeface="Arial" panose="020B0604020202020204" pitchFamily="34" charset="0"/>
                        <a:ea typeface="+mn-ea"/>
                        <a:cs typeface="Arial" panose="020B0604020202020204" pitchFamily="34" charset="0"/>
                      </a:endParaRP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Design a sustainable school of the future either individually, in pairs or groups</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Various</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i="0" kern="1200" dirty="0">
                          <a:solidFill>
                            <a:srgbClr val="0F3955"/>
                          </a:solidFill>
                          <a:effectLst/>
                          <a:latin typeface="Arial" panose="020B0604020202020204" pitchFamily="34" charset="0"/>
                          <a:ea typeface="+mn-ea"/>
                          <a:cs typeface="Arial" panose="020B0604020202020204" pitchFamily="34" charset="0"/>
                        </a:rPr>
                        <a:t>Discussions in school will help pupils prepare their entries. Resources up to the individual</a:t>
                      </a:r>
                    </a:p>
                  </a:txBody>
                  <a:tcPr marL="180000" anchor="ctr">
                    <a:solidFill>
                      <a:srgbClr val="EAF9FF"/>
                    </a:solidFill>
                  </a:tcPr>
                </a:tc>
                <a:extLst>
                  <a:ext uri="{0D108BD9-81ED-4DB2-BD59-A6C34878D82A}">
                    <a16:rowId xmlns:a16="http://schemas.microsoft.com/office/drawing/2014/main" val="2034085634"/>
                  </a:ext>
                </a:extLst>
              </a:tr>
              <a:tr h="112119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b="1" kern="1200" dirty="0">
                          <a:solidFill>
                            <a:srgbClr val="0F3955"/>
                          </a:solidFill>
                          <a:effectLst/>
                          <a:latin typeface="Arial" panose="020B0604020202020204" pitchFamily="34" charset="0"/>
                          <a:ea typeface="+mn-ea"/>
                          <a:cs typeface="Arial" panose="020B0604020202020204" pitchFamily="34" charset="0"/>
                        </a:rPr>
                        <a:t>How to enter</a:t>
                      </a:r>
                      <a:endParaRPr lang="en-GB" sz="1800" kern="1200" dirty="0">
                        <a:solidFill>
                          <a:srgbClr val="0F3955"/>
                        </a:solidFill>
                        <a:effectLst/>
                        <a:latin typeface="Arial" panose="020B0604020202020204" pitchFamily="34" charset="0"/>
                        <a:ea typeface="+mn-ea"/>
                        <a:cs typeface="Arial" panose="020B0604020202020204" pitchFamily="34" charset="0"/>
                      </a:endParaRP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Fast Yes/No quiz </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GB" sz="1800" kern="1200" dirty="0">
                        <a:solidFill>
                          <a:srgbClr val="0F3955"/>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Pupils to fill in the competition entry form. Entries can be in the form of drawings/plans or models and can include text, photographs or explanatory videos to accompany them.​</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N/A</a:t>
                      </a:r>
                    </a:p>
                  </a:txBody>
                  <a:tcPr marL="180000" anchor="ctr">
                    <a:solidFill>
                      <a:srgbClr val="EAF9FF"/>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800" kern="1200" dirty="0">
                          <a:solidFill>
                            <a:srgbClr val="0F3955"/>
                          </a:solidFill>
                          <a:effectLst/>
                          <a:latin typeface="Arial" panose="020B0604020202020204" pitchFamily="34" charset="0"/>
                          <a:ea typeface="+mn-ea"/>
                          <a:cs typeface="Arial" panose="020B0604020202020204" pitchFamily="34" charset="0"/>
                        </a:rPr>
                        <a:t>Competition entry form</a:t>
                      </a:r>
                    </a:p>
                  </a:txBody>
                  <a:tcPr marL="180000" anchor="ctr">
                    <a:solidFill>
                      <a:srgbClr val="EAF9FF"/>
                    </a:solidFill>
                  </a:tcPr>
                </a:tc>
                <a:extLst>
                  <a:ext uri="{0D108BD9-81ED-4DB2-BD59-A6C34878D82A}">
                    <a16:rowId xmlns:a16="http://schemas.microsoft.com/office/drawing/2014/main" val="3427496650"/>
                  </a:ext>
                </a:extLst>
              </a:tr>
            </a:tbl>
          </a:graphicData>
        </a:graphic>
      </p:graphicFrame>
      <p:sp>
        <p:nvSpPr>
          <p:cNvPr id="2" name="Content Placeholder 7">
            <a:extLst>
              <a:ext uri="{FF2B5EF4-FFF2-40B4-BE49-F238E27FC236}">
                <a16:creationId xmlns:a16="http://schemas.microsoft.com/office/drawing/2014/main" id="{D017D5DE-F17E-8570-E9E7-F65182610BC1}"/>
              </a:ext>
            </a:extLst>
          </p:cNvPr>
          <p:cNvSpPr>
            <a:spLocks noGrp="1"/>
          </p:cNvSpPr>
          <p:nvPr>
            <p:ph sz="quarter" idx="15"/>
          </p:nvPr>
        </p:nvSpPr>
        <p:spPr>
          <a:xfrm>
            <a:off x="598488" y="1881447"/>
            <a:ext cx="14544868" cy="480131"/>
          </a:xfrm>
        </p:spPr>
        <p:txBody>
          <a:bodyPr wrap="square">
            <a:spAutoFit/>
          </a:bodyPr>
          <a:lstStyle/>
          <a:p>
            <a:pPr marL="0" indent="0">
              <a:buNone/>
            </a:pPr>
            <a:r>
              <a:rPr lang="en-US" sz="2800" b="1" dirty="0"/>
              <a:t>​Learning objective: </a:t>
            </a:r>
            <a:r>
              <a:rPr lang="en-US" sz="2800" dirty="0"/>
              <a:t>To design a sustainable school for future generations</a:t>
            </a:r>
          </a:p>
        </p:txBody>
      </p:sp>
    </p:spTree>
    <p:extLst>
      <p:ext uri="{BB962C8B-B14F-4D97-AF65-F5344CB8AC3E}">
        <p14:creationId xmlns:p14="http://schemas.microsoft.com/office/powerpoint/2010/main" val="664834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6</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9197196" cy="914751"/>
          </a:xfrm>
        </p:spPr>
        <p:txBody>
          <a:bodyPr>
            <a:spAutoFit/>
          </a:bodyPr>
          <a:lstStyle/>
          <a:p>
            <a:r>
              <a:rPr lang="en-US" dirty="0"/>
              <a:t>Why is sustainability important?</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598488" y="1881447"/>
            <a:ext cx="6515491" cy="5137817"/>
          </a:xfrm>
        </p:spPr>
        <p:txBody>
          <a:bodyPr wrap="square">
            <a:spAutoFit/>
          </a:bodyPr>
          <a:lstStyle/>
          <a:p>
            <a:pPr marL="0" indent="0">
              <a:buNone/>
            </a:pPr>
            <a:r>
              <a:rPr lang="en-US" sz="2800" b="1" dirty="0"/>
              <a:t>We only have one planet!</a:t>
            </a:r>
          </a:p>
          <a:p>
            <a:pPr marL="0" indent="0">
              <a:buNone/>
            </a:pPr>
            <a:r>
              <a:rPr lang="en-US" sz="2400" dirty="0"/>
              <a:t>We rely on it for all the things we need for life, such as:</a:t>
            </a:r>
          </a:p>
          <a:p>
            <a:r>
              <a:rPr lang="en-US" sz="2400" dirty="0"/>
              <a:t>Nutritious food</a:t>
            </a:r>
          </a:p>
          <a:p>
            <a:r>
              <a:rPr lang="en-US" sz="2400" dirty="0"/>
              <a:t>Clean air</a:t>
            </a:r>
          </a:p>
          <a:p>
            <a:r>
              <a:rPr lang="en-US" sz="2400" dirty="0"/>
              <a:t>Clean water </a:t>
            </a:r>
          </a:p>
          <a:p>
            <a:r>
              <a:rPr lang="en-US" sz="2400" dirty="0"/>
              <a:t>Materials to make the things we need</a:t>
            </a:r>
          </a:p>
          <a:p>
            <a:r>
              <a:rPr lang="en-US" sz="2400" dirty="0"/>
              <a:t>Green spaces for mental wellbeing </a:t>
            </a:r>
          </a:p>
          <a:p>
            <a:pPr marL="0" indent="0">
              <a:buNone/>
            </a:pPr>
            <a:r>
              <a:rPr lang="en-US" sz="2400" dirty="0"/>
              <a:t>To lead healthy lives, we need to make good choices and live </a:t>
            </a:r>
            <a:r>
              <a:rPr lang="en-US" sz="2400" b="1" dirty="0"/>
              <a:t>sustainably</a:t>
            </a:r>
            <a:r>
              <a:rPr lang="en-US" sz="2400" dirty="0"/>
              <a:t>. </a:t>
            </a:r>
          </a:p>
          <a:p>
            <a:pPr marL="0" indent="0">
              <a:buNone/>
            </a:pPr>
            <a:r>
              <a:rPr lang="en-US" sz="2400" dirty="0"/>
              <a:t>Everyone can make a difference. </a:t>
            </a:r>
          </a:p>
        </p:txBody>
      </p:sp>
      <p:pic>
        <p:nvPicPr>
          <p:cNvPr id="9" name="Picture 8" descr="A hands holding a globe&#10;&#10;Description automatically generated">
            <a:extLst>
              <a:ext uri="{FF2B5EF4-FFF2-40B4-BE49-F238E27FC236}">
                <a16:creationId xmlns:a16="http://schemas.microsoft.com/office/drawing/2014/main" id="{D894C18B-83AA-B5C8-4B55-C6FEF4BD03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73995" y="1635690"/>
            <a:ext cx="8262222" cy="6106860"/>
          </a:xfrm>
          <a:prstGeom prst="rect">
            <a:avLst/>
          </a:prstGeom>
        </p:spPr>
      </p:pic>
      <p:grpSp>
        <p:nvGrpSpPr>
          <p:cNvPr id="18" name="Graphic 14">
            <a:extLst>
              <a:ext uri="{FF2B5EF4-FFF2-40B4-BE49-F238E27FC236}">
                <a16:creationId xmlns:a16="http://schemas.microsoft.com/office/drawing/2014/main" id="{D35C5ABD-060B-DFB0-DF4D-9540F3905605}"/>
              </a:ext>
            </a:extLst>
          </p:cNvPr>
          <p:cNvGrpSpPr/>
          <p:nvPr/>
        </p:nvGrpSpPr>
        <p:grpSpPr>
          <a:xfrm>
            <a:off x="13463979" y="1401450"/>
            <a:ext cx="1336082" cy="1270690"/>
            <a:chOff x="13463979" y="1401450"/>
            <a:chExt cx="1336082" cy="1270690"/>
          </a:xfrm>
          <a:solidFill>
            <a:srgbClr val="D0353B"/>
          </a:solidFill>
        </p:grpSpPr>
        <p:sp>
          <p:nvSpPr>
            <p:cNvPr id="19" name="Freeform 18">
              <a:extLst>
                <a:ext uri="{FF2B5EF4-FFF2-40B4-BE49-F238E27FC236}">
                  <a16:creationId xmlns:a16="http://schemas.microsoft.com/office/drawing/2014/main" id="{CE485760-432D-B07A-39E8-1793D6E0AAE7}"/>
                </a:ext>
              </a:extLst>
            </p:cNvPr>
            <p:cNvSpPr/>
            <p:nvPr/>
          </p:nvSpPr>
          <p:spPr>
            <a:xfrm>
              <a:off x="13974342" y="1401450"/>
              <a:ext cx="642013" cy="837536"/>
            </a:xfrm>
            <a:custGeom>
              <a:avLst/>
              <a:gdLst>
                <a:gd name="connsiteX0" fmla="*/ 431883 w 642013"/>
                <a:gd name="connsiteY0" fmla="*/ 0 h 837536"/>
                <a:gd name="connsiteX1" fmla="*/ 205037 w 642013"/>
                <a:gd name="connsiteY1" fmla="*/ 420419 h 837536"/>
                <a:gd name="connsiteX2" fmla="*/ 0 w 642013"/>
                <a:gd name="connsiteY2" fmla="*/ 665847 h 837536"/>
                <a:gd name="connsiteX3" fmla="*/ 153937 w 642013"/>
                <a:gd name="connsiteY3" fmla="*/ 837537 h 837536"/>
                <a:gd name="connsiteX4" fmla="*/ 482187 w 642013"/>
                <a:gd name="connsiteY4" fmla="*/ 405483 h 837536"/>
                <a:gd name="connsiteX5" fmla="*/ 642014 w 642013"/>
                <a:gd name="connsiteY5" fmla="*/ 84901 h 837536"/>
                <a:gd name="connsiteX6" fmla="*/ 432042 w 642013"/>
                <a:gd name="connsiteY6" fmla="*/ 0 h 837536"/>
                <a:gd name="connsiteX7" fmla="*/ 431883 w 642013"/>
                <a:gd name="connsiteY7" fmla="*/ 0 h 837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013" h="837536">
                  <a:moveTo>
                    <a:pt x="431883" y="0"/>
                  </a:moveTo>
                  <a:lnTo>
                    <a:pt x="205037" y="420419"/>
                  </a:lnTo>
                  <a:lnTo>
                    <a:pt x="0" y="665847"/>
                  </a:lnTo>
                  <a:lnTo>
                    <a:pt x="153937" y="837537"/>
                  </a:lnTo>
                  <a:lnTo>
                    <a:pt x="482187" y="405483"/>
                  </a:lnTo>
                  <a:lnTo>
                    <a:pt x="642014" y="84901"/>
                  </a:lnTo>
                  <a:lnTo>
                    <a:pt x="432042" y="0"/>
                  </a:lnTo>
                  <a:lnTo>
                    <a:pt x="431883" y="0"/>
                  </a:lnTo>
                  <a:close/>
                </a:path>
              </a:pathLst>
            </a:custGeom>
            <a:solidFill>
              <a:srgbClr val="D0353B"/>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A596D252-0B6D-7232-8580-9731D5904D5A}"/>
                </a:ext>
              </a:extLst>
            </p:cNvPr>
            <p:cNvSpPr/>
            <p:nvPr/>
          </p:nvSpPr>
          <p:spPr>
            <a:xfrm>
              <a:off x="13463979" y="1448460"/>
              <a:ext cx="235123" cy="570411"/>
            </a:xfrm>
            <a:custGeom>
              <a:avLst/>
              <a:gdLst>
                <a:gd name="connsiteX0" fmla="*/ 0 w 235123"/>
                <a:gd name="connsiteY0" fmla="*/ 4088 h 570411"/>
                <a:gd name="connsiteX1" fmla="*/ 58741 w 235123"/>
                <a:gd name="connsiteY1" fmla="*/ 278445 h 570411"/>
                <a:gd name="connsiteX2" fmla="*/ 63835 w 235123"/>
                <a:gd name="connsiteY2" fmla="*/ 561607 h 570411"/>
                <a:gd name="connsiteX3" fmla="*/ 235124 w 235123"/>
                <a:gd name="connsiteY3" fmla="*/ 570412 h 570411"/>
                <a:gd name="connsiteX4" fmla="*/ 167946 w 235123"/>
                <a:gd name="connsiteY4" fmla="*/ 132541 h 570411"/>
                <a:gd name="connsiteX5" fmla="*/ 163329 w 235123"/>
                <a:gd name="connsiteY5" fmla="*/ 0 h 570411"/>
                <a:gd name="connsiteX6" fmla="*/ 0 w 235123"/>
                <a:gd name="connsiteY6" fmla="*/ 4088 h 57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123" h="570411">
                  <a:moveTo>
                    <a:pt x="0" y="4088"/>
                  </a:moveTo>
                  <a:lnTo>
                    <a:pt x="58741" y="278445"/>
                  </a:lnTo>
                  <a:lnTo>
                    <a:pt x="63835" y="561607"/>
                  </a:lnTo>
                  <a:lnTo>
                    <a:pt x="235124" y="570412"/>
                  </a:lnTo>
                  <a:lnTo>
                    <a:pt x="167946" y="132541"/>
                  </a:lnTo>
                  <a:lnTo>
                    <a:pt x="163329" y="0"/>
                  </a:lnTo>
                  <a:lnTo>
                    <a:pt x="0" y="4088"/>
                  </a:lnTo>
                  <a:close/>
                </a:path>
              </a:pathLst>
            </a:custGeom>
            <a:solidFill>
              <a:srgbClr val="D0353B"/>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4C21B48-5767-D131-6E49-FBFAFB76A7F9}"/>
                </a:ext>
              </a:extLst>
            </p:cNvPr>
            <p:cNvSpPr/>
            <p:nvPr/>
          </p:nvSpPr>
          <p:spPr>
            <a:xfrm>
              <a:off x="14279828" y="2307536"/>
              <a:ext cx="520233" cy="364604"/>
            </a:xfrm>
            <a:custGeom>
              <a:avLst/>
              <a:gdLst>
                <a:gd name="connsiteX0" fmla="*/ 113662 w 520233"/>
                <a:gd name="connsiteY0" fmla="*/ 143389 h 364604"/>
                <a:gd name="connsiteX1" fmla="*/ 0 w 520233"/>
                <a:gd name="connsiteY1" fmla="*/ 168073 h 364604"/>
                <a:gd name="connsiteX2" fmla="*/ 55876 w 520233"/>
                <a:gd name="connsiteY2" fmla="*/ 364604 h 364604"/>
                <a:gd name="connsiteX3" fmla="*/ 275558 w 520233"/>
                <a:gd name="connsiteY3" fmla="*/ 254547 h 364604"/>
                <a:gd name="connsiteX4" fmla="*/ 520233 w 520233"/>
                <a:gd name="connsiteY4" fmla="*/ 208166 h 364604"/>
                <a:gd name="connsiteX5" fmla="*/ 472795 w 520233"/>
                <a:gd name="connsiteY5" fmla="*/ 0 h 364604"/>
                <a:gd name="connsiteX6" fmla="*/ 113662 w 520233"/>
                <a:gd name="connsiteY6" fmla="*/ 143389 h 36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0233" h="364604">
                  <a:moveTo>
                    <a:pt x="113662" y="143389"/>
                  </a:moveTo>
                  <a:lnTo>
                    <a:pt x="0" y="168073"/>
                  </a:lnTo>
                  <a:lnTo>
                    <a:pt x="55876" y="364604"/>
                  </a:lnTo>
                  <a:lnTo>
                    <a:pt x="275558" y="254547"/>
                  </a:lnTo>
                  <a:lnTo>
                    <a:pt x="520233" y="208166"/>
                  </a:lnTo>
                  <a:lnTo>
                    <a:pt x="472795" y="0"/>
                  </a:lnTo>
                  <a:lnTo>
                    <a:pt x="113662" y="143389"/>
                  </a:lnTo>
                  <a:close/>
                </a:path>
              </a:pathLst>
            </a:custGeom>
            <a:solidFill>
              <a:srgbClr val="D0353B"/>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609805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7</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3520963" cy="914751"/>
          </a:xfrm>
        </p:spPr>
        <p:txBody>
          <a:bodyPr>
            <a:spAutoFit/>
          </a:bodyPr>
          <a:lstStyle/>
          <a:p>
            <a:r>
              <a:rPr lang="en-US" dirty="0"/>
              <a:t>British Gas</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598488" y="1881447"/>
            <a:ext cx="7051249" cy="4193969"/>
          </a:xfrm>
        </p:spPr>
        <p:txBody>
          <a:bodyPr wrap="square">
            <a:spAutoFit/>
          </a:bodyPr>
          <a:lstStyle/>
          <a:p>
            <a:pPr marL="0" indent="0">
              <a:buNone/>
            </a:pPr>
            <a:r>
              <a:rPr lang="en-US" sz="2800" b="1" dirty="0"/>
              <a:t>This slide shows some of the ways British Gas is taking sustainable action. </a:t>
            </a:r>
          </a:p>
          <a:p>
            <a:pPr marL="0" indent="0">
              <a:buNone/>
            </a:pPr>
            <a:r>
              <a:rPr lang="en-US" sz="2400" dirty="0"/>
              <a:t>This could include: </a:t>
            </a:r>
          </a:p>
          <a:p>
            <a:r>
              <a:rPr lang="en-US" sz="2400" dirty="0"/>
              <a:t>Helping customers switch to greener </a:t>
            </a:r>
            <a:br>
              <a:rPr lang="en-US" sz="2400" dirty="0"/>
            </a:br>
            <a:r>
              <a:rPr lang="en-US" sz="2400" dirty="0"/>
              <a:t>energy like putting solar panels on their roof</a:t>
            </a:r>
          </a:p>
          <a:p>
            <a:r>
              <a:rPr lang="en-US" sz="2400" dirty="0"/>
              <a:t>Home health checks – like going to the </a:t>
            </a:r>
            <a:br>
              <a:rPr lang="en-US" sz="2400" dirty="0"/>
            </a:br>
            <a:r>
              <a:rPr lang="en-US" sz="2400" dirty="0"/>
              <a:t>doctors but for your house</a:t>
            </a:r>
          </a:p>
          <a:p>
            <a:r>
              <a:rPr lang="en-US" sz="2400" dirty="0"/>
              <a:t>Hive app – helping people charge their </a:t>
            </a:r>
            <a:br>
              <a:rPr lang="en-US" sz="2400" dirty="0"/>
            </a:br>
            <a:r>
              <a:rPr lang="en-US" sz="2400" dirty="0"/>
              <a:t>electric car so we can help them to get </a:t>
            </a:r>
            <a:br>
              <a:rPr lang="en-US" sz="2400" dirty="0"/>
            </a:br>
            <a:r>
              <a:rPr lang="en-US" sz="2400" dirty="0"/>
              <a:t>places using green energy</a:t>
            </a:r>
          </a:p>
        </p:txBody>
      </p:sp>
      <p:pic>
        <p:nvPicPr>
          <p:cNvPr id="13" name="Graphic 12">
            <a:extLst>
              <a:ext uri="{FF2B5EF4-FFF2-40B4-BE49-F238E27FC236}">
                <a16:creationId xmlns:a16="http://schemas.microsoft.com/office/drawing/2014/main" id="{5735DF22-09AA-C6DB-698B-7F605836EC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8642154">
            <a:off x="14546558" y="5409680"/>
            <a:ext cx="935632" cy="1188505"/>
          </a:xfrm>
          <a:prstGeom prst="rect">
            <a:avLst/>
          </a:prstGeom>
        </p:spPr>
      </p:pic>
      <p:pic>
        <p:nvPicPr>
          <p:cNvPr id="14" name="Graphic 13">
            <a:extLst>
              <a:ext uri="{FF2B5EF4-FFF2-40B4-BE49-F238E27FC236}">
                <a16:creationId xmlns:a16="http://schemas.microsoft.com/office/drawing/2014/main" id="{5115C361-59CC-0CDA-E705-6EF6BA54672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7396599" y="5551092"/>
            <a:ext cx="1036781" cy="859769"/>
          </a:xfrm>
          <a:prstGeom prst="rect">
            <a:avLst/>
          </a:prstGeom>
        </p:spPr>
      </p:pic>
      <p:grpSp>
        <p:nvGrpSpPr>
          <p:cNvPr id="16" name="Group 15">
            <a:extLst>
              <a:ext uri="{FF2B5EF4-FFF2-40B4-BE49-F238E27FC236}">
                <a16:creationId xmlns:a16="http://schemas.microsoft.com/office/drawing/2014/main" id="{4A7874F9-DE53-7F9E-E367-9CFB23CE4D7D}"/>
              </a:ext>
            </a:extLst>
          </p:cNvPr>
          <p:cNvGrpSpPr/>
          <p:nvPr/>
        </p:nvGrpSpPr>
        <p:grpSpPr>
          <a:xfrm>
            <a:off x="7266962" y="2508050"/>
            <a:ext cx="4222396" cy="3261749"/>
            <a:chOff x="7502553" y="1056172"/>
            <a:chExt cx="4222396" cy="3261749"/>
          </a:xfrm>
        </p:grpSpPr>
        <p:sp>
          <p:nvSpPr>
            <p:cNvPr id="3" name="Heptagon 20">
              <a:extLst>
                <a:ext uri="{FF2B5EF4-FFF2-40B4-BE49-F238E27FC236}">
                  <a16:creationId xmlns:a16="http://schemas.microsoft.com/office/drawing/2014/main" id="{F747D79F-20F4-29ED-BD9E-EA7B769D9891}"/>
                </a:ext>
              </a:extLst>
            </p:cNvPr>
            <p:cNvSpPr/>
            <p:nvPr/>
          </p:nvSpPr>
          <p:spPr>
            <a:xfrm rot="365574">
              <a:off x="7502553" y="1434478"/>
              <a:ext cx="4132652" cy="2883443"/>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house with solar panels on the roof&#10;&#10;Description automatically generated">
              <a:extLst>
                <a:ext uri="{FF2B5EF4-FFF2-40B4-BE49-F238E27FC236}">
                  <a16:creationId xmlns:a16="http://schemas.microsoft.com/office/drawing/2014/main" id="{E514A631-8496-8765-DEC0-FE525B873B9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1382446">
              <a:off x="8331573" y="1056172"/>
              <a:ext cx="3393376" cy="2577431"/>
            </a:xfrm>
            <a:prstGeom prst="rect">
              <a:avLst/>
            </a:prstGeom>
            <a:ln w="57150">
              <a:solidFill>
                <a:srgbClr val="F3F5F7"/>
              </a:solidFill>
            </a:ln>
          </p:spPr>
        </p:pic>
      </p:grpSp>
      <p:grpSp>
        <p:nvGrpSpPr>
          <p:cNvPr id="21" name="Group 20">
            <a:extLst>
              <a:ext uri="{FF2B5EF4-FFF2-40B4-BE49-F238E27FC236}">
                <a16:creationId xmlns:a16="http://schemas.microsoft.com/office/drawing/2014/main" id="{2FE70120-D87E-4F72-C161-65B0C5AE08E7}"/>
              </a:ext>
            </a:extLst>
          </p:cNvPr>
          <p:cNvGrpSpPr/>
          <p:nvPr/>
        </p:nvGrpSpPr>
        <p:grpSpPr>
          <a:xfrm>
            <a:off x="11970906" y="425720"/>
            <a:ext cx="3688194" cy="3168698"/>
            <a:chOff x="12038152" y="1060341"/>
            <a:chExt cx="3688194" cy="3168698"/>
          </a:xfrm>
        </p:grpSpPr>
        <p:sp>
          <p:nvSpPr>
            <p:cNvPr id="11" name="Hexagon 17">
              <a:extLst>
                <a:ext uri="{FF2B5EF4-FFF2-40B4-BE49-F238E27FC236}">
                  <a16:creationId xmlns:a16="http://schemas.microsoft.com/office/drawing/2014/main" id="{E10E908E-2219-0939-1427-D7151DD1916C}"/>
                </a:ext>
              </a:extLst>
            </p:cNvPr>
            <p:cNvSpPr/>
            <p:nvPr/>
          </p:nvSpPr>
          <p:spPr>
            <a:xfrm rot="11348215">
              <a:off x="12038152" y="1060341"/>
              <a:ext cx="3660798" cy="2693538"/>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342CEEE-BB57-3FDC-E729-F1995A4971D8}"/>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732676">
              <a:off x="12332970" y="1651608"/>
              <a:ext cx="3393376" cy="2577431"/>
            </a:xfrm>
            <a:prstGeom prst="rect">
              <a:avLst/>
            </a:prstGeom>
            <a:ln w="57150">
              <a:solidFill>
                <a:srgbClr val="F3F5F7"/>
              </a:solidFill>
            </a:ln>
          </p:spPr>
        </p:pic>
      </p:grpSp>
      <p:grpSp>
        <p:nvGrpSpPr>
          <p:cNvPr id="22" name="Group 21">
            <a:extLst>
              <a:ext uri="{FF2B5EF4-FFF2-40B4-BE49-F238E27FC236}">
                <a16:creationId xmlns:a16="http://schemas.microsoft.com/office/drawing/2014/main" id="{4B10CADE-6EED-ADEA-4676-B18619FD89D4}"/>
              </a:ext>
            </a:extLst>
          </p:cNvPr>
          <p:cNvGrpSpPr/>
          <p:nvPr/>
        </p:nvGrpSpPr>
        <p:grpSpPr>
          <a:xfrm>
            <a:off x="10701394" y="5764541"/>
            <a:ext cx="3991998" cy="2695509"/>
            <a:chOff x="9770087" y="4513090"/>
            <a:chExt cx="3991998" cy="2695509"/>
          </a:xfrm>
        </p:grpSpPr>
        <p:sp>
          <p:nvSpPr>
            <p:cNvPr id="4" name="Hexagon 17">
              <a:extLst>
                <a:ext uri="{FF2B5EF4-FFF2-40B4-BE49-F238E27FC236}">
                  <a16:creationId xmlns:a16="http://schemas.microsoft.com/office/drawing/2014/main" id="{5C373C4C-7FC4-5F7F-3A01-0002B3B19676}"/>
                </a:ext>
              </a:extLst>
            </p:cNvPr>
            <p:cNvSpPr/>
            <p:nvPr/>
          </p:nvSpPr>
          <p:spPr>
            <a:xfrm rot="291470">
              <a:off x="10106288" y="4513090"/>
              <a:ext cx="3655797" cy="2695509"/>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FFC7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69C5677-F6C2-3989-844E-03ACD41168B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20892259">
              <a:off x="9770087" y="4530824"/>
              <a:ext cx="3393376" cy="2577431"/>
            </a:xfrm>
            <a:prstGeom prst="rect">
              <a:avLst/>
            </a:prstGeom>
            <a:ln w="57150">
              <a:solidFill>
                <a:srgbClr val="F3F5F7"/>
              </a:solidFill>
            </a:ln>
          </p:spPr>
        </p:pic>
      </p:grpSp>
    </p:spTree>
    <p:extLst>
      <p:ext uri="{BB962C8B-B14F-4D97-AF65-F5344CB8AC3E}">
        <p14:creationId xmlns:p14="http://schemas.microsoft.com/office/powerpoint/2010/main" val="64307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8</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560770"/>
            <a:ext cx="3400434" cy="1012065"/>
          </a:xfrm>
        </p:spPr>
        <p:txBody>
          <a:bodyPr>
            <a:spAutoFit/>
          </a:bodyPr>
          <a:lstStyle/>
          <a:p>
            <a:r>
              <a:rPr lang="en-US" dirty="0"/>
              <a:t>Paris 2024</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598489" y="1881447"/>
            <a:ext cx="4231866" cy="2086725"/>
          </a:xfrm>
        </p:spPr>
        <p:txBody>
          <a:bodyPr wrap="square">
            <a:spAutoFit/>
          </a:bodyPr>
          <a:lstStyle/>
          <a:p>
            <a:pPr marL="0" indent="0">
              <a:buNone/>
            </a:pPr>
            <a:r>
              <a:rPr lang="en-US" sz="2400" dirty="0"/>
              <a:t>The Paris 2024 Olympic and Paralympic Games are set to be the first ever to be powered 100% by renewable energy, such as wind and solar power, </a:t>
            </a:r>
            <a:br>
              <a:rPr lang="en-US" sz="2400" dirty="0"/>
            </a:br>
            <a:r>
              <a:rPr lang="en-US" sz="2400" dirty="0"/>
              <a:t>during the Games.</a:t>
            </a:r>
          </a:p>
        </p:txBody>
      </p:sp>
      <p:sp>
        <p:nvSpPr>
          <p:cNvPr id="18" name="Content Placeholder 7">
            <a:extLst>
              <a:ext uri="{FF2B5EF4-FFF2-40B4-BE49-F238E27FC236}">
                <a16:creationId xmlns:a16="http://schemas.microsoft.com/office/drawing/2014/main" id="{6A8BF255-7951-DB31-9136-2A9ECB21D058}"/>
              </a:ext>
            </a:extLst>
          </p:cNvPr>
          <p:cNvSpPr txBox="1">
            <a:spLocks/>
          </p:cNvSpPr>
          <p:nvPr/>
        </p:nvSpPr>
        <p:spPr>
          <a:xfrm>
            <a:off x="4546020" y="5220267"/>
            <a:ext cx="3891335" cy="2086725"/>
          </a:xfrm>
          <a:prstGeom prst="rect">
            <a:avLst/>
          </a:prstGeom>
        </p:spPr>
        <p:txBody>
          <a:bodyPr vert="horz" wrap="square" lIns="0" tIns="45720" rIns="91440" bIns="45720" rtlCol="0">
            <a:sp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2400" dirty="0"/>
              <a:t>All venues will be accessible via public transport, and at least </a:t>
            </a:r>
            <a:br>
              <a:rPr lang="en-US" sz="2400" dirty="0"/>
            </a:br>
            <a:r>
              <a:rPr lang="en-US" sz="2400" dirty="0"/>
              <a:t>one of these forms of transport will be accessible to disabled people.</a:t>
            </a:r>
          </a:p>
        </p:txBody>
      </p:sp>
      <p:sp>
        <p:nvSpPr>
          <p:cNvPr id="19" name="Hexagon 17">
            <a:extLst>
              <a:ext uri="{FF2B5EF4-FFF2-40B4-BE49-F238E27FC236}">
                <a16:creationId xmlns:a16="http://schemas.microsoft.com/office/drawing/2014/main" id="{25F54B88-1911-E558-1E46-64D065D3AA6C}"/>
              </a:ext>
            </a:extLst>
          </p:cNvPr>
          <p:cNvSpPr/>
          <p:nvPr/>
        </p:nvSpPr>
        <p:spPr>
          <a:xfrm>
            <a:off x="810571" y="4162726"/>
            <a:ext cx="3428174" cy="3122381"/>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8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Heptagon 20">
            <a:extLst>
              <a:ext uri="{FF2B5EF4-FFF2-40B4-BE49-F238E27FC236}">
                <a16:creationId xmlns:a16="http://schemas.microsoft.com/office/drawing/2014/main" id="{FE62F3F9-B5D0-2B94-A1CA-3B8580BE38B0}"/>
              </a:ext>
            </a:extLst>
          </p:cNvPr>
          <p:cNvSpPr/>
          <p:nvPr/>
        </p:nvSpPr>
        <p:spPr>
          <a:xfrm>
            <a:off x="4769707" y="1686893"/>
            <a:ext cx="3554967" cy="3108950"/>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0D91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ntent Placeholder 7">
            <a:extLst>
              <a:ext uri="{FF2B5EF4-FFF2-40B4-BE49-F238E27FC236}">
                <a16:creationId xmlns:a16="http://schemas.microsoft.com/office/drawing/2014/main" id="{704854F4-696C-8346-536D-6593E88B71D4}"/>
              </a:ext>
            </a:extLst>
          </p:cNvPr>
          <p:cNvSpPr txBox="1">
            <a:spLocks/>
          </p:cNvSpPr>
          <p:nvPr/>
        </p:nvSpPr>
        <p:spPr>
          <a:xfrm>
            <a:off x="8788011" y="1877882"/>
            <a:ext cx="3473726" cy="2419124"/>
          </a:xfrm>
          <a:prstGeom prst="rect">
            <a:avLst/>
          </a:prstGeom>
        </p:spPr>
        <p:txBody>
          <a:bodyPr vert="horz" wrap="square" lIns="0" tIns="45720" rIns="91440" bIns="45720" rtlCol="0">
            <a:sp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2400" dirty="0" err="1"/>
              <a:t>Organisers</a:t>
            </a:r>
            <a:r>
              <a:rPr lang="en-US" sz="2400" dirty="0"/>
              <a:t> have </a:t>
            </a:r>
            <a:br>
              <a:rPr lang="en-US" sz="2400" dirty="0"/>
            </a:br>
            <a:r>
              <a:rPr lang="en-US" sz="2400" dirty="0"/>
              <a:t>also thought about ecosystems in their design of the athlete’s villages and stadiums to protect the animals and plants in those places. </a:t>
            </a:r>
          </a:p>
        </p:txBody>
      </p:sp>
      <p:sp>
        <p:nvSpPr>
          <p:cNvPr id="24" name="Content Placeholder 7">
            <a:extLst>
              <a:ext uri="{FF2B5EF4-FFF2-40B4-BE49-F238E27FC236}">
                <a16:creationId xmlns:a16="http://schemas.microsoft.com/office/drawing/2014/main" id="{CB58BB86-0CD4-4A50-E9DF-E6A1F2B2B53F}"/>
              </a:ext>
            </a:extLst>
          </p:cNvPr>
          <p:cNvSpPr txBox="1">
            <a:spLocks/>
          </p:cNvSpPr>
          <p:nvPr/>
        </p:nvSpPr>
        <p:spPr>
          <a:xfrm>
            <a:off x="12271613" y="5220267"/>
            <a:ext cx="3307840" cy="2751522"/>
          </a:xfrm>
          <a:prstGeom prst="rect">
            <a:avLst/>
          </a:prstGeom>
        </p:spPr>
        <p:txBody>
          <a:bodyPr vert="horz" wrap="square" lIns="0" tIns="45720" rIns="91440" bIns="45720" rtlCol="0">
            <a:spAutoFit/>
          </a:bodyPr>
          <a:lstStyle>
            <a:lvl1pPr marL="304792" indent="-304792" algn="l" defTabSz="1219170" rtl="0" eaLnBrk="1" latinLnBrk="0" hangingPunct="1">
              <a:lnSpc>
                <a:spcPct val="90000"/>
              </a:lnSpc>
              <a:spcBef>
                <a:spcPts val="1333"/>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2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2400" dirty="0"/>
              <a:t>Vehicles powered </a:t>
            </a:r>
            <a:br>
              <a:rPr lang="en-US" sz="2400" dirty="0"/>
            </a:br>
            <a:r>
              <a:rPr lang="en-US" sz="2400" dirty="0"/>
              <a:t>by hydrogen energy</a:t>
            </a:r>
            <a:br>
              <a:rPr lang="en-US" sz="2400" dirty="0"/>
            </a:br>
            <a:r>
              <a:rPr lang="en-US" sz="2400" dirty="0"/>
              <a:t>– which is a clean, sustainable energy source – will transport people around </a:t>
            </a:r>
            <a:br>
              <a:rPr lang="en-US" sz="2400" dirty="0"/>
            </a:br>
            <a:r>
              <a:rPr lang="en-US" sz="2400" dirty="0"/>
              <a:t>the Olympic and Paralympic villages</a:t>
            </a:r>
          </a:p>
        </p:txBody>
      </p:sp>
      <p:sp>
        <p:nvSpPr>
          <p:cNvPr id="25" name="Hexagon 17">
            <a:extLst>
              <a:ext uri="{FF2B5EF4-FFF2-40B4-BE49-F238E27FC236}">
                <a16:creationId xmlns:a16="http://schemas.microsoft.com/office/drawing/2014/main" id="{2C69E32F-45F8-1225-486E-A8A86752E747}"/>
              </a:ext>
            </a:extLst>
          </p:cNvPr>
          <p:cNvSpPr/>
          <p:nvPr/>
        </p:nvSpPr>
        <p:spPr>
          <a:xfrm rot="20749426">
            <a:off x="8494621" y="5021598"/>
            <a:ext cx="3246575" cy="3036384"/>
          </a:xfrm>
          <a:custGeom>
            <a:avLst/>
            <a:gdLst>
              <a:gd name="connsiteX0" fmla="*/ 0 w 2024743"/>
              <a:gd name="connsiteY0" fmla="*/ 783772 h 1567543"/>
              <a:gd name="connsiteX1" fmla="*/ 391886 w 2024743"/>
              <a:gd name="connsiteY1" fmla="*/ 0 h 1567543"/>
              <a:gd name="connsiteX2" fmla="*/ 1632857 w 2024743"/>
              <a:gd name="connsiteY2" fmla="*/ 0 h 1567543"/>
              <a:gd name="connsiteX3" fmla="*/ 2024743 w 2024743"/>
              <a:gd name="connsiteY3" fmla="*/ 783772 h 1567543"/>
              <a:gd name="connsiteX4" fmla="*/ 1632857 w 2024743"/>
              <a:gd name="connsiteY4" fmla="*/ 1567543 h 1567543"/>
              <a:gd name="connsiteX5" fmla="*/ 391886 w 2024743"/>
              <a:gd name="connsiteY5" fmla="*/ 1567543 h 1567543"/>
              <a:gd name="connsiteX6" fmla="*/ 0 w 2024743"/>
              <a:gd name="connsiteY6" fmla="*/ 783772 h 1567543"/>
              <a:gd name="connsiteX0" fmla="*/ 348342 w 2373085"/>
              <a:gd name="connsiteY0" fmla="*/ 1208315 h 1992086"/>
              <a:gd name="connsiteX1" fmla="*/ 0 w 2373085"/>
              <a:gd name="connsiteY1" fmla="*/ 0 h 1992086"/>
              <a:gd name="connsiteX2" fmla="*/ 1981199 w 2373085"/>
              <a:gd name="connsiteY2" fmla="*/ 424543 h 1992086"/>
              <a:gd name="connsiteX3" fmla="*/ 2373085 w 2373085"/>
              <a:gd name="connsiteY3" fmla="*/ 1208315 h 1992086"/>
              <a:gd name="connsiteX4" fmla="*/ 1981199 w 2373085"/>
              <a:gd name="connsiteY4" fmla="*/ 1992086 h 1992086"/>
              <a:gd name="connsiteX5" fmla="*/ 740228 w 2373085"/>
              <a:gd name="connsiteY5" fmla="*/ 1992086 h 1992086"/>
              <a:gd name="connsiteX6" fmla="*/ 348342 w 2373085"/>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373085 w 2764971"/>
              <a:gd name="connsiteY3" fmla="*/ 1208315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1992086"/>
              <a:gd name="connsiteX1" fmla="*/ 0 w 2764971"/>
              <a:gd name="connsiteY1" fmla="*/ 0 h 1992086"/>
              <a:gd name="connsiteX2" fmla="*/ 2764971 w 2764971"/>
              <a:gd name="connsiteY2" fmla="*/ 250371 h 1992086"/>
              <a:gd name="connsiteX3" fmla="*/ 2656114 w 2764971"/>
              <a:gd name="connsiteY3" fmla="*/ 870858 h 1992086"/>
              <a:gd name="connsiteX4" fmla="*/ 1981199 w 2764971"/>
              <a:gd name="connsiteY4" fmla="*/ 1992086 h 1992086"/>
              <a:gd name="connsiteX5" fmla="*/ 740228 w 2764971"/>
              <a:gd name="connsiteY5" fmla="*/ 1992086 h 1992086"/>
              <a:gd name="connsiteX6" fmla="*/ 348342 w 2764971"/>
              <a:gd name="connsiteY6" fmla="*/ 1208315 h 1992086"/>
              <a:gd name="connsiteX0" fmla="*/ 348342 w 2764971"/>
              <a:gd name="connsiteY0" fmla="*/ 1208315 h 2231571"/>
              <a:gd name="connsiteX1" fmla="*/ 0 w 2764971"/>
              <a:gd name="connsiteY1" fmla="*/ 0 h 2231571"/>
              <a:gd name="connsiteX2" fmla="*/ 2764971 w 2764971"/>
              <a:gd name="connsiteY2" fmla="*/ 250371 h 2231571"/>
              <a:gd name="connsiteX3" fmla="*/ 2656114 w 2764971"/>
              <a:gd name="connsiteY3" fmla="*/ 870858 h 2231571"/>
              <a:gd name="connsiteX4" fmla="*/ 2688771 w 2764971"/>
              <a:gd name="connsiteY4" fmla="*/ 2231571 h 2231571"/>
              <a:gd name="connsiteX5" fmla="*/ 740228 w 2764971"/>
              <a:gd name="connsiteY5" fmla="*/ 1992086 h 2231571"/>
              <a:gd name="connsiteX6" fmla="*/ 348342 w 2764971"/>
              <a:gd name="connsiteY6" fmla="*/ 1208315 h 2231571"/>
              <a:gd name="connsiteX0" fmla="*/ 348342 w 2764971"/>
              <a:gd name="connsiteY0" fmla="*/ 1208315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348342 w 2764971"/>
              <a:gd name="connsiteY6" fmla="*/ 1208315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688771 w 2764971"/>
              <a:gd name="connsiteY4" fmla="*/ 2231571 h 2612572"/>
              <a:gd name="connsiteX5" fmla="*/ 620485 w 2764971"/>
              <a:gd name="connsiteY5" fmla="*/ 2612572 h 2612572"/>
              <a:gd name="connsiteX6" fmla="*/ 97971 w 2764971"/>
              <a:gd name="connsiteY6" fmla="*/ 1796144 h 2612572"/>
              <a:gd name="connsiteX0" fmla="*/ 97971 w 2764971"/>
              <a:gd name="connsiteY0" fmla="*/ 1796144 h 2612572"/>
              <a:gd name="connsiteX1" fmla="*/ 0 w 2764971"/>
              <a:gd name="connsiteY1" fmla="*/ 0 h 2612572"/>
              <a:gd name="connsiteX2" fmla="*/ 2764971 w 2764971"/>
              <a:gd name="connsiteY2" fmla="*/ 250371 h 2612572"/>
              <a:gd name="connsiteX3" fmla="*/ 2656114 w 2764971"/>
              <a:gd name="connsiteY3" fmla="*/ 870858 h 2612572"/>
              <a:gd name="connsiteX4" fmla="*/ 2723147 w 2764971"/>
              <a:gd name="connsiteY4" fmla="*/ 2224696 h 2612572"/>
              <a:gd name="connsiteX5" fmla="*/ 620485 w 2764971"/>
              <a:gd name="connsiteY5" fmla="*/ 2612572 h 2612572"/>
              <a:gd name="connsiteX6" fmla="*/ 97971 w 2764971"/>
              <a:gd name="connsiteY6" fmla="*/ 1796144 h 2612572"/>
              <a:gd name="connsiteX0" fmla="*/ 97971 w 2723147"/>
              <a:gd name="connsiteY0" fmla="*/ 1796144 h 2612572"/>
              <a:gd name="connsiteX1" fmla="*/ 0 w 2723147"/>
              <a:gd name="connsiteY1" fmla="*/ 0 h 2612572"/>
              <a:gd name="connsiteX2" fmla="*/ 2620592 w 2723147"/>
              <a:gd name="connsiteY2" fmla="*/ 552879 h 2612572"/>
              <a:gd name="connsiteX3" fmla="*/ 2656114 w 2723147"/>
              <a:gd name="connsiteY3" fmla="*/ 870858 h 2612572"/>
              <a:gd name="connsiteX4" fmla="*/ 2723147 w 2723147"/>
              <a:gd name="connsiteY4" fmla="*/ 2224696 h 2612572"/>
              <a:gd name="connsiteX5" fmla="*/ 620485 w 2723147"/>
              <a:gd name="connsiteY5" fmla="*/ 2612572 h 2612572"/>
              <a:gd name="connsiteX6" fmla="*/ 97971 w 2723147"/>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23147 w 2778722"/>
              <a:gd name="connsiteY4" fmla="*/ 2224696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386263 w 2778722"/>
              <a:gd name="connsiteY4" fmla="*/ 2403451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695646 w 2778722"/>
              <a:gd name="connsiteY4" fmla="*/ 2259072 h 2612572"/>
              <a:gd name="connsiteX5" fmla="*/ 620485 w 2778722"/>
              <a:gd name="connsiteY5" fmla="*/ 2612572 h 2612572"/>
              <a:gd name="connsiteX6" fmla="*/ 97971 w 2778722"/>
              <a:gd name="connsiteY6" fmla="*/ 1796144 h 2612572"/>
              <a:gd name="connsiteX0" fmla="*/ 97971 w 2778722"/>
              <a:gd name="connsiteY0" fmla="*/ 1796144 h 2612572"/>
              <a:gd name="connsiteX1" fmla="*/ 0 w 2778722"/>
              <a:gd name="connsiteY1" fmla="*/ 0 h 2612572"/>
              <a:gd name="connsiteX2" fmla="*/ 2778722 w 2778722"/>
              <a:gd name="connsiteY2" fmla="*/ 257246 h 2612572"/>
              <a:gd name="connsiteX3" fmla="*/ 2656114 w 2778722"/>
              <a:gd name="connsiteY3" fmla="*/ 870858 h 2612572"/>
              <a:gd name="connsiteX4" fmla="*/ 2716271 w 2778722"/>
              <a:gd name="connsiteY4" fmla="*/ 2265947 h 2612572"/>
              <a:gd name="connsiteX5" fmla="*/ 620485 w 2778722"/>
              <a:gd name="connsiteY5" fmla="*/ 2612572 h 2612572"/>
              <a:gd name="connsiteX6" fmla="*/ 97971 w 2778722"/>
              <a:gd name="connsiteY6" fmla="*/ 1796144 h 2612572"/>
              <a:gd name="connsiteX0" fmla="*/ 77346 w 2758097"/>
              <a:gd name="connsiteY0" fmla="*/ 1569262 h 2385690"/>
              <a:gd name="connsiteX1" fmla="*/ 0 w 2758097"/>
              <a:gd name="connsiteY1" fmla="*/ 0 h 2385690"/>
              <a:gd name="connsiteX2" fmla="*/ 2758097 w 2758097"/>
              <a:gd name="connsiteY2" fmla="*/ 30364 h 2385690"/>
              <a:gd name="connsiteX3" fmla="*/ 2635489 w 2758097"/>
              <a:gd name="connsiteY3" fmla="*/ 643976 h 2385690"/>
              <a:gd name="connsiteX4" fmla="*/ 2695646 w 2758097"/>
              <a:gd name="connsiteY4" fmla="*/ 2039065 h 2385690"/>
              <a:gd name="connsiteX5" fmla="*/ 599860 w 2758097"/>
              <a:gd name="connsiteY5" fmla="*/ 2385690 h 2385690"/>
              <a:gd name="connsiteX6" fmla="*/ 77346 w 2758097"/>
              <a:gd name="connsiteY6" fmla="*/ 1569262 h 2385690"/>
              <a:gd name="connsiteX0" fmla="*/ 97971 w 2778722"/>
              <a:gd name="connsiteY0" fmla="*/ 1782393 h 2598821"/>
              <a:gd name="connsiteX1" fmla="*/ 0 w 2778722"/>
              <a:gd name="connsiteY1" fmla="*/ 0 h 2598821"/>
              <a:gd name="connsiteX2" fmla="*/ 2778722 w 2778722"/>
              <a:gd name="connsiteY2" fmla="*/ 243495 h 2598821"/>
              <a:gd name="connsiteX3" fmla="*/ 2656114 w 2778722"/>
              <a:gd name="connsiteY3" fmla="*/ 857107 h 2598821"/>
              <a:gd name="connsiteX4" fmla="*/ 2716271 w 2778722"/>
              <a:gd name="connsiteY4" fmla="*/ 2252196 h 2598821"/>
              <a:gd name="connsiteX5" fmla="*/ 620485 w 2778722"/>
              <a:gd name="connsiteY5" fmla="*/ 2598821 h 2598821"/>
              <a:gd name="connsiteX6" fmla="*/ 97971 w 2778722"/>
              <a:gd name="connsiteY6" fmla="*/ 1782393 h 259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722" h="2598821">
                <a:moveTo>
                  <a:pt x="97971" y="1782393"/>
                </a:moveTo>
                <a:lnTo>
                  <a:pt x="0" y="0"/>
                </a:lnTo>
                <a:lnTo>
                  <a:pt x="2778722" y="243495"/>
                </a:lnTo>
                <a:lnTo>
                  <a:pt x="2656114" y="857107"/>
                </a:lnTo>
                <a:lnTo>
                  <a:pt x="2716271" y="2252196"/>
                </a:lnTo>
                <a:lnTo>
                  <a:pt x="620485" y="2598821"/>
                </a:lnTo>
                <a:lnTo>
                  <a:pt x="97971" y="1782393"/>
                </a:lnTo>
                <a:close/>
              </a:path>
            </a:pathLst>
          </a:custGeom>
          <a:solidFill>
            <a:srgbClr val="FFC7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Heptagon 20">
            <a:extLst>
              <a:ext uri="{FF2B5EF4-FFF2-40B4-BE49-F238E27FC236}">
                <a16:creationId xmlns:a16="http://schemas.microsoft.com/office/drawing/2014/main" id="{BFCB4CB9-CD08-AE15-1833-DE509AE30BC0}"/>
              </a:ext>
            </a:extLst>
          </p:cNvPr>
          <p:cNvSpPr/>
          <p:nvPr/>
        </p:nvSpPr>
        <p:spPr>
          <a:xfrm rot="1360195">
            <a:off x="12005945" y="1348764"/>
            <a:ext cx="3554967" cy="3108950"/>
          </a:xfrm>
          <a:custGeom>
            <a:avLst/>
            <a:gdLst>
              <a:gd name="connsiteX0" fmla="*/ -3 w 1226648"/>
              <a:gd name="connsiteY0" fmla="*/ 725014 h 1127362"/>
              <a:gd name="connsiteX1" fmla="*/ 121476 w 1226648"/>
              <a:gd name="connsiteY1" fmla="*/ 223289 h 1127362"/>
              <a:gd name="connsiteX2" fmla="*/ 613324 w 1226648"/>
              <a:gd name="connsiteY2" fmla="*/ 0 h 1127362"/>
              <a:gd name="connsiteX3" fmla="*/ 1105172 w 1226648"/>
              <a:gd name="connsiteY3" fmla="*/ 223289 h 1127362"/>
              <a:gd name="connsiteX4" fmla="*/ 1226651 w 1226648"/>
              <a:gd name="connsiteY4" fmla="*/ 725014 h 1127362"/>
              <a:gd name="connsiteX5" fmla="*/ 886277 w 1226648"/>
              <a:gd name="connsiteY5" fmla="*/ 1127368 h 1127362"/>
              <a:gd name="connsiteX6" fmla="*/ 340371 w 1226648"/>
              <a:gd name="connsiteY6" fmla="*/ 1127368 h 1127362"/>
              <a:gd name="connsiteX7" fmla="*/ -3 w 1226648"/>
              <a:gd name="connsiteY7" fmla="*/ 725014 h 1127362"/>
              <a:gd name="connsiteX0" fmla="*/ 2456717 w 3683371"/>
              <a:gd name="connsiteY0" fmla="*/ 817983 h 1220337"/>
              <a:gd name="connsiteX1" fmla="*/ 0 w 3683371"/>
              <a:gd name="connsiteY1" fmla="*/ 0 h 1220337"/>
              <a:gd name="connsiteX2" fmla="*/ 3070044 w 3683371"/>
              <a:gd name="connsiteY2" fmla="*/ 92969 h 1220337"/>
              <a:gd name="connsiteX3" fmla="*/ 3561892 w 3683371"/>
              <a:gd name="connsiteY3" fmla="*/ 316258 h 1220337"/>
              <a:gd name="connsiteX4" fmla="*/ 3683371 w 3683371"/>
              <a:gd name="connsiteY4" fmla="*/ 817983 h 1220337"/>
              <a:gd name="connsiteX5" fmla="*/ 3342997 w 3683371"/>
              <a:gd name="connsiteY5" fmla="*/ 1220337 h 1220337"/>
              <a:gd name="connsiteX6" fmla="*/ 2797091 w 3683371"/>
              <a:gd name="connsiteY6" fmla="*/ 1220337 h 1220337"/>
              <a:gd name="connsiteX7" fmla="*/ 2456717 w 3683371"/>
              <a:gd name="connsiteY7" fmla="*/ 817983 h 1220337"/>
              <a:gd name="connsiteX0" fmla="*/ 2456717 w 3683371"/>
              <a:gd name="connsiteY0" fmla="*/ 1082524 h 1484878"/>
              <a:gd name="connsiteX1" fmla="*/ 0 w 3683371"/>
              <a:gd name="connsiteY1" fmla="*/ 264541 h 1484878"/>
              <a:gd name="connsiteX2" fmla="*/ 2753785 w 3683371"/>
              <a:gd name="connsiteY2" fmla="*/ 0 h 1484878"/>
              <a:gd name="connsiteX3" fmla="*/ 3561892 w 3683371"/>
              <a:gd name="connsiteY3" fmla="*/ 58079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025627 w 3683371"/>
              <a:gd name="connsiteY3" fmla="*/ 924558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683371"/>
              <a:gd name="connsiteY0" fmla="*/ 1082524 h 1484878"/>
              <a:gd name="connsiteX1" fmla="*/ 0 w 3683371"/>
              <a:gd name="connsiteY1" fmla="*/ 264541 h 1484878"/>
              <a:gd name="connsiteX2" fmla="*/ 2753785 w 3683371"/>
              <a:gd name="connsiteY2" fmla="*/ 0 h 1484878"/>
              <a:gd name="connsiteX3" fmla="*/ 3238758 w 3683371"/>
              <a:gd name="connsiteY3" fmla="*/ 594549 h 1484878"/>
              <a:gd name="connsiteX4" fmla="*/ 3683371 w 3683371"/>
              <a:gd name="connsiteY4" fmla="*/ 1082524 h 1484878"/>
              <a:gd name="connsiteX5" fmla="*/ 3342997 w 3683371"/>
              <a:gd name="connsiteY5" fmla="*/ 1484878 h 1484878"/>
              <a:gd name="connsiteX6" fmla="*/ 2797091 w 3683371"/>
              <a:gd name="connsiteY6" fmla="*/ 1484878 h 1484878"/>
              <a:gd name="connsiteX7" fmla="*/ 2456717 w 3683371"/>
              <a:gd name="connsiteY7" fmla="*/ 1082524 h 1484878"/>
              <a:gd name="connsiteX0" fmla="*/ 2456717 w 3342997"/>
              <a:gd name="connsiteY0" fmla="*/ 1082524 h 1484878"/>
              <a:gd name="connsiteX1" fmla="*/ 0 w 3342997"/>
              <a:gd name="connsiteY1" fmla="*/ 264541 h 1484878"/>
              <a:gd name="connsiteX2" fmla="*/ 2753785 w 3342997"/>
              <a:gd name="connsiteY2" fmla="*/ 0 h 1484878"/>
              <a:gd name="connsiteX3" fmla="*/ 3238758 w 3342997"/>
              <a:gd name="connsiteY3" fmla="*/ 594549 h 1484878"/>
              <a:gd name="connsiteX4" fmla="*/ 3016477 w 3342997"/>
              <a:gd name="connsiteY4" fmla="*/ 1165026 h 1484878"/>
              <a:gd name="connsiteX5" fmla="*/ 3342997 w 3342997"/>
              <a:gd name="connsiteY5" fmla="*/ 1484878 h 1484878"/>
              <a:gd name="connsiteX6" fmla="*/ 2797091 w 3342997"/>
              <a:gd name="connsiteY6" fmla="*/ 1484878 h 1484878"/>
              <a:gd name="connsiteX7" fmla="*/ 2456717 w 3342997"/>
              <a:gd name="connsiteY7" fmla="*/ 1082524 h 1484878"/>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016477 w 3238758"/>
              <a:gd name="connsiteY4" fmla="*/ 1165026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344277"/>
              <a:gd name="connsiteX1" fmla="*/ 0 w 3238758"/>
              <a:gd name="connsiteY1" fmla="*/ 264541 h 2344277"/>
              <a:gd name="connsiteX2" fmla="*/ 2753785 w 3238758"/>
              <a:gd name="connsiteY2" fmla="*/ 0 h 2344277"/>
              <a:gd name="connsiteX3" fmla="*/ 3238758 w 3238758"/>
              <a:gd name="connsiteY3" fmla="*/ 594549 h 2344277"/>
              <a:gd name="connsiteX4" fmla="*/ 3208982 w 3238758"/>
              <a:gd name="connsiteY4" fmla="*/ 1955672 h 2344277"/>
              <a:gd name="connsiteX5" fmla="*/ 2834233 w 3238758"/>
              <a:gd name="connsiteY5" fmla="*/ 2344277 h 2344277"/>
              <a:gd name="connsiteX6" fmla="*/ 2797091 w 3238758"/>
              <a:gd name="connsiteY6" fmla="*/ 1484878 h 2344277"/>
              <a:gd name="connsiteX7" fmla="*/ 2456717 w 3238758"/>
              <a:gd name="connsiteY7" fmla="*/ 1082524 h 2344277"/>
              <a:gd name="connsiteX0" fmla="*/ 2456717 w 3238758"/>
              <a:gd name="connsiteY0" fmla="*/ 108252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2456717 w 3238758"/>
              <a:gd name="connsiteY7" fmla="*/ 1082524 h 2804914"/>
              <a:gd name="connsiteX0" fmla="*/ 311659 w 3238758"/>
              <a:gd name="connsiteY0" fmla="*/ 1199403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7" fmla="*/ 311659 w 3238758"/>
              <a:gd name="connsiteY7" fmla="*/ 1199403 h 2804914"/>
              <a:gd name="connsiteX0" fmla="*/ 844538 w 3238758"/>
              <a:gd name="connsiteY0" fmla="*/ 2804914 h 2804914"/>
              <a:gd name="connsiteX1" fmla="*/ 0 w 3238758"/>
              <a:gd name="connsiteY1" fmla="*/ 264541 h 2804914"/>
              <a:gd name="connsiteX2" fmla="*/ 2753785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844538 w 3238758"/>
              <a:gd name="connsiteY0" fmla="*/ 2540373 h 2540373"/>
              <a:gd name="connsiteX1" fmla="*/ 0 w 3238758"/>
              <a:gd name="connsiteY1" fmla="*/ 0 h 2540373"/>
              <a:gd name="connsiteX2" fmla="*/ 2561280 w 3238758"/>
              <a:gd name="connsiteY2" fmla="*/ 202972 h 2540373"/>
              <a:gd name="connsiteX3" fmla="*/ 3238758 w 3238758"/>
              <a:gd name="connsiteY3" fmla="*/ 330008 h 2540373"/>
              <a:gd name="connsiteX4" fmla="*/ 3208982 w 3238758"/>
              <a:gd name="connsiteY4" fmla="*/ 1691131 h 2540373"/>
              <a:gd name="connsiteX5" fmla="*/ 2834233 w 3238758"/>
              <a:gd name="connsiteY5" fmla="*/ 2079736 h 2540373"/>
              <a:gd name="connsiteX6" fmla="*/ 844538 w 3238758"/>
              <a:gd name="connsiteY6" fmla="*/ 2540373 h 2540373"/>
              <a:gd name="connsiteX0" fmla="*/ 844538 w 3238758"/>
              <a:gd name="connsiteY0" fmla="*/ 2804914 h 2804914"/>
              <a:gd name="connsiteX1" fmla="*/ 0 w 3238758"/>
              <a:gd name="connsiteY1" fmla="*/ 264541 h 2804914"/>
              <a:gd name="connsiteX2" fmla="*/ 2746910 w 3238758"/>
              <a:gd name="connsiteY2" fmla="*/ 0 h 2804914"/>
              <a:gd name="connsiteX3" fmla="*/ 3238758 w 3238758"/>
              <a:gd name="connsiteY3" fmla="*/ 594549 h 2804914"/>
              <a:gd name="connsiteX4" fmla="*/ 3208982 w 3238758"/>
              <a:gd name="connsiteY4" fmla="*/ 1955672 h 2804914"/>
              <a:gd name="connsiteX5" fmla="*/ 2834233 w 3238758"/>
              <a:gd name="connsiteY5" fmla="*/ 2344277 h 2804914"/>
              <a:gd name="connsiteX6" fmla="*/ 844538 w 3238758"/>
              <a:gd name="connsiteY6" fmla="*/ 2804914 h 2804914"/>
              <a:gd name="connsiteX0" fmla="*/ 775786 w 3170006"/>
              <a:gd name="connsiteY0" fmla="*/ 2804914 h 2804914"/>
              <a:gd name="connsiteX1" fmla="*/ 0 w 3170006"/>
              <a:gd name="connsiteY1" fmla="*/ 580800 h 2804914"/>
              <a:gd name="connsiteX2" fmla="*/ 2678158 w 3170006"/>
              <a:gd name="connsiteY2" fmla="*/ 0 h 2804914"/>
              <a:gd name="connsiteX3" fmla="*/ 3170006 w 3170006"/>
              <a:gd name="connsiteY3" fmla="*/ 594549 h 2804914"/>
              <a:gd name="connsiteX4" fmla="*/ 3140230 w 3170006"/>
              <a:gd name="connsiteY4" fmla="*/ 1955672 h 2804914"/>
              <a:gd name="connsiteX5" fmla="*/ 2765481 w 3170006"/>
              <a:gd name="connsiteY5" fmla="*/ 2344277 h 2804914"/>
              <a:gd name="connsiteX6" fmla="*/ 775786 w 3170006"/>
              <a:gd name="connsiteY6" fmla="*/ 2804914 h 2804914"/>
              <a:gd name="connsiteX0" fmla="*/ 823912 w 3218132"/>
              <a:gd name="connsiteY0" fmla="*/ 2804914 h 2804914"/>
              <a:gd name="connsiteX1" fmla="*/ 0 w 3218132"/>
              <a:gd name="connsiteY1" fmla="*/ 250791 h 2804914"/>
              <a:gd name="connsiteX2" fmla="*/ 2726284 w 3218132"/>
              <a:gd name="connsiteY2" fmla="*/ 0 h 2804914"/>
              <a:gd name="connsiteX3" fmla="*/ 3218132 w 3218132"/>
              <a:gd name="connsiteY3" fmla="*/ 594549 h 2804914"/>
              <a:gd name="connsiteX4" fmla="*/ 3188356 w 3218132"/>
              <a:gd name="connsiteY4" fmla="*/ 1955672 h 2804914"/>
              <a:gd name="connsiteX5" fmla="*/ 2813607 w 3218132"/>
              <a:gd name="connsiteY5" fmla="*/ 2344277 h 2804914"/>
              <a:gd name="connsiteX6" fmla="*/ 823912 w 3218132"/>
              <a:gd name="connsiteY6" fmla="*/ 2804914 h 2804914"/>
              <a:gd name="connsiteX0" fmla="*/ 823912 w 3218132"/>
              <a:gd name="connsiteY0" fmla="*/ 2825539 h 2825539"/>
              <a:gd name="connsiteX1" fmla="*/ 0 w 3218132"/>
              <a:gd name="connsiteY1" fmla="*/ 271416 h 2825539"/>
              <a:gd name="connsiteX2" fmla="*/ 2733160 w 3218132"/>
              <a:gd name="connsiteY2" fmla="*/ 0 h 2825539"/>
              <a:gd name="connsiteX3" fmla="*/ 3218132 w 3218132"/>
              <a:gd name="connsiteY3" fmla="*/ 615174 h 2825539"/>
              <a:gd name="connsiteX4" fmla="*/ 3188356 w 3218132"/>
              <a:gd name="connsiteY4" fmla="*/ 1976297 h 2825539"/>
              <a:gd name="connsiteX5" fmla="*/ 2813607 w 3218132"/>
              <a:gd name="connsiteY5" fmla="*/ 2364902 h 2825539"/>
              <a:gd name="connsiteX6" fmla="*/ 823912 w 3218132"/>
              <a:gd name="connsiteY6" fmla="*/ 2825539 h 2825539"/>
              <a:gd name="connsiteX0" fmla="*/ 810162 w 3218132"/>
              <a:gd name="connsiteY0" fmla="*/ 2832414 h 2832414"/>
              <a:gd name="connsiteX1" fmla="*/ 0 w 3218132"/>
              <a:gd name="connsiteY1" fmla="*/ 271416 h 2832414"/>
              <a:gd name="connsiteX2" fmla="*/ 2733160 w 3218132"/>
              <a:gd name="connsiteY2" fmla="*/ 0 h 2832414"/>
              <a:gd name="connsiteX3" fmla="*/ 3218132 w 3218132"/>
              <a:gd name="connsiteY3" fmla="*/ 615174 h 2832414"/>
              <a:gd name="connsiteX4" fmla="*/ 3188356 w 3218132"/>
              <a:gd name="connsiteY4" fmla="*/ 1976297 h 2832414"/>
              <a:gd name="connsiteX5" fmla="*/ 2813607 w 3218132"/>
              <a:gd name="connsiteY5" fmla="*/ 2364902 h 2832414"/>
              <a:gd name="connsiteX6" fmla="*/ 810162 w 3218132"/>
              <a:gd name="connsiteY6" fmla="*/ 2832414 h 2832414"/>
              <a:gd name="connsiteX0" fmla="*/ 830788 w 3238758"/>
              <a:gd name="connsiteY0" fmla="*/ 2832414 h 2832414"/>
              <a:gd name="connsiteX1" fmla="*/ 0 w 3238758"/>
              <a:gd name="connsiteY1" fmla="*/ 278292 h 2832414"/>
              <a:gd name="connsiteX2" fmla="*/ 2753786 w 3238758"/>
              <a:gd name="connsiteY2" fmla="*/ 0 h 2832414"/>
              <a:gd name="connsiteX3" fmla="*/ 3238758 w 3238758"/>
              <a:gd name="connsiteY3" fmla="*/ 615174 h 2832414"/>
              <a:gd name="connsiteX4" fmla="*/ 3208982 w 3238758"/>
              <a:gd name="connsiteY4" fmla="*/ 1976297 h 2832414"/>
              <a:gd name="connsiteX5" fmla="*/ 2834233 w 3238758"/>
              <a:gd name="connsiteY5" fmla="*/ 2364902 h 2832414"/>
              <a:gd name="connsiteX6" fmla="*/ 830788 w 3238758"/>
              <a:gd name="connsiteY6" fmla="*/ 2832414 h 283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58" h="2832414">
                <a:moveTo>
                  <a:pt x="830788" y="2832414"/>
                </a:moveTo>
                <a:lnTo>
                  <a:pt x="0" y="278292"/>
                </a:lnTo>
                <a:lnTo>
                  <a:pt x="2753786" y="0"/>
                </a:lnTo>
                <a:lnTo>
                  <a:pt x="3238758" y="615174"/>
                </a:lnTo>
                <a:lnTo>
                  <a:pt x="3208982" y="1976297"/>
                </a:lnTo>
                <a:lnTo>
                  <a:pt x="2834233" y="2364902"/>
                </a:lnTo>
                <a:lnTo>
                  <a:pt x="830788" y="2832414"/>
                </a:lnTo>
                <a:close/>
              </a:path>
            </a:pathLst>
          </a:custGeom>
          <a:solidFill>
            <a:srgbClr val="D035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04A82CF-4C85-CB95-FD95-F9F1070D1F62}"/>
              </a:ext>
            </a:extLst>
          </p:cNvPr>
          <p:cNvSpPr/>
          <p:nvPr/>
        </p:nvSpPr>
        <p:spPr>
          <a:xfrm rot="21384320">
            <a:off x="1256962" y="4317655"/>
            <a:ext cx="2880000" cy="2880000"/>
          </a:xfrm>
          <a:prstGeom prst="rect">
            <a:avLst/>
          </a:prstGeom>
          <a:blipFill>
            <a:blip r:embed="rId3"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pPr algn="l"/>
            <a:endParaRPr lang="en-US"/>
          </a:p>
        </p:txBody>
      </p:sp>
      <p:sp>
        <p:nvSpPr>
          <p:cNvPr id="14" name="Rectangle 13">
            <a:extLst>
              <a:ext uri="{FF2B5EF4-FFF2-40B4-BE49-F238E27FC236}">
                <a16:creationId xmlns:a16="http://schemas.microsoft.com/office/drawing/2014/main" id="{3A709E16-4B8B-7E75-2549-E595CD5E29EF}"/>
              </a:ext>
            </a:extLst>
          </p:cNvPr>
          <p:cNvSpPr>
            <a:spLocks noChangeAspect="1"/>
          </p:cNvSpPr>
          <p:nvPr/>
        </p:nvSpPr>
        <p:spPr>
          <a:xfrm rot="21225607">
            <a:off x="5193488" y="1642387"/>
            <a:ext cx="2878305" cy="2880000"/>
          </a:xfrm>
          <a:prstGeom prst="rect">
            <a:avLst/>
          </a:prstGeom>
          <a:blipFill>
            <a:blip r:embed="rId4"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pPr algn="l"/>
            <a:endParaRPr lang="en-US"/>
          </a:p>
        </p:txBody>
      </p:sp>
      <p:sp>
        <p:nvSpPr>
          <p:cNvPr id="16" name="Rectangle 15">
            <a:extLst>
              <a:ext uri="{FF2B5EF4-FFF2-40B4-BE49-F238E27FC236}">
                <a16:creationId xmlns:a16="http://schemas.microsoft.com/office/drawing/2014/main" id="{3D70F6BF-A0BE-3133-8A50-C6E7E1D4DAB0}"/>
              </a:ext>
            </a:extLst>
          </p:cNvPr>
          <p:cNvSpPr>
            <a:spLocks noChangeAspect="1"/>
          </p:cNvSpPr>
          <p:nvPr/>
        </p:nvSpPr>
        <p:spPr>
          <a:xfrm>
            <a:off x="8661717" y="5156028"/>
            <a:ext cx="2880000" cy="2880000"/>
          </a:xfrm>
          <a:prstGeom prst="rect">
            <a:avLst/>
          </a:prstGeom>
          <a:blipFill>
            <a:blip r:embed="rId5"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pPr algn="l"/>
            <a:endParaRPr lang="en-US"/>
          </a:p>
        </p:txBody>
      </p:sp>
      <p:sp>
        <p:nvSpPr>
          <p:cNvPr id="17" name="Rectangle 16">
            <a:extLst>
              <a:ext uri="{FF2B5EF4-FFF2-40B4-BE49-F238E27FC236}">
                <a16:creationId xmlns:a16="http://schemas.microsoft.com/office/drawing/2014/main" id="{3C0A93D7-2587-46A5-FA27-CA0A4283E71A}"/>
              </a:ext>
            </a:extLst>
          </p:cNvPr>
          <p:cNvSpPr>
            <a:spLocks noChangeAspect="1"/>
          </p:cNvSpPr>
          <p:nvPr/>
        </p:nvSpPr>
        <p:spPr>
          <a:xfrm rot="869731">
            <a:off x="12587450" y="1277353"/>
            <a:ext cx="2881429" cy="2881429"/>
          </a:xfrm>
          <a:prstGeom prst="rect">
            <a:avLst/>
          </a:prstGeom>
          <a:blipFill>
            <a:blip r:embed="rId6" cstate="screen">
              <a:extLst>
                <a:ext uri="{28A0092B-C50C-407E-A947-70E740481C1C}">
                  <a14:useLocalDpi xmlns:a14="http://schemas.microsoft.com/office/drawing/2010/main"/>
                </a:ext>
              </a:extLst>
            </a:blip>
            <a:srcRect/>
            <a:stretch>
              <a:fillRect/>
            </a:stretch>
          </a:blipFill>
          <a:ln w="63500" cap="flat">
            <a:solidFill>
              <a:schemeClr val="bg1"/>
            </a:solidFill>
            <a:prstDash val="solid"/>
            <a:miter/>
          </a:ln>
        </p:spPr>
        <p:txBody>
          <a:bodyPr rtlCol="0" anchor="ctr"/>
          <a:lstStyle/>
          <a:p>
            <a:pPr algn="l"/>
            <a:endParaRPr lang="en-US"/>
          </a:p>
        </p:txBody>
      </p:sp>
    </p:spTree>
    <p:extLst>
      <p:ext uri="{BB962C8B-B14F-4D97-AF65-F5344CB8AC3E}">
        <p14:creationId xmlns:p14="http://schemas.microsoft.com/office/powerpoint/2010/main" val="726562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2A3678-B0E6-8EFB-E431-B4F066704B23}"/>
              </a:ext>
            </a:extLst>
          </p:cNvPr>
          <p:cNvSpPr>
            <a:spLocks noGrp="1"/>
          </p:cNvSpPr>
          <p:nvPr>
            <p:ph type="sldNum" sz="quarter" idx="12"/>
          </p:nvPr>
        </p:nvSpPr>
        <p:spPr/>
        <p:txBody>
          <a:bodyPr/>
          <a:lstStyle/>
          <a:p>
            <a:fld id="{B0FD69F2-7334-F343-927B-16048BEE5493}" type="slidenum">
              <a:rPr lang="en-US" smtClean="0"/>
              <a:pPr/>
              <a:t>9</a:t>
            </a:fld>
            <a:endParaRPr lang="en-US" dirty="0"/>
          </a:p>
        </p:txBody>
      </p:sp>
      <p:sp>
        <p:nvSpPr>
          <p:cNvPr id="7" name="Title 6">
            <a:extLst>
              <a:ext uri="{FF2B5EF4-FFF2-40B4-BE49-F238E27FC236}">
                <a16:creationId xmlns:a16="http://schemas.microsoft.com/office/drawing/2014/main" id="{644F55F6-CFCA-757E-1DA8-E5860DEF0751}"/>
              </a:ext>
            </a:extLst>
          </p:cNvPr>
          <p:cNvSpPr>
            <a:spLocks noGrp="1"/>
          </p:cNvSpPr>
          <p:nvPr>
            <p:ph type="title"/>
          </p:nvPr>
        </p:nvSpPr>
        <p:spPr>
          <a:xfrm>
            <a:off x="304799" y="609427"/>
            <a:ext cx="8541568" cy="914751"/>
          </a:xfrm>
        </p:spPr>
        <p:txBody>
          <a:bodyPr>
            <a:spAutoFit/>
          </a:bodyPr>
          <a:lstStyle/>
          <a:p>
            <a:r>
              <a:rPr lang="en-US" dirty="0"/>
              <a:t>Imagine a sustainable school!</a:t>
            </a:r>
          </a:p>
        </p:txBody>
      </p:sp>
      <p:sp>
        <p:nvSpPr>
          <p:cNvPr id="8" name="Content Placeholder 7">
            <a:extLst>
              <a:ext uri="{FF2B5EF4-FFF2-40B4-BE49-F238E27FC236}">
                <a16:creationId xmlns:a16="http://schemas.microsoft.com/office/drawing/2014/main" id="{E650CD53-990B-05C2-AE10-8C4C92050A83}"/>
              </a:ext>
            </a:extLst>
          </p:cNvPr>
          <p:cNvSpPr>
            <a:spLocks noGrp="1"/>
          </p:cNvSpPr>
          <p:nvPr>
            <p:ph sz="quarter" idx="15"/>
          </p:nvPr>
        </p:nvSpPr>
        <p:spPr>
          <a:xfrm>
            <a:off x="598489" y="1881447"/>
            <a:ext cx="15137728" cy="1367041"/>
          </a:xfrm>
        </p:spPr>
        <p:txBody>
          <a:bodyPr wrap="square">
            <a:spAutoFit/>
          </a:bodyPr>
          <a:lstStyle/>
          <a:p>
            <a:pPr marL="0" indent="0">
              <a:buNone/>
            </a:pPr>
            <a:r>
              <a:rPr lang="en-US" sz="2800" b="1" dirty="0"/>
              <a:t>Inspired by Paris 2024, how could we change and adapt schools to help them </a:t>
            </a:r>
            <a:br>
              <a:rPr lang="en-US" sz="2800" b="1" dirty="0"/>
            </a:br>
            <a:r>
              <a:rPr lang="en-US" sz="2800" b="1" dirty="0"/>
              <a:t>save energy, and to make them more sustainable, accessible and inclusive?</a:t>
            </a:r>
          </a:p>
          <a:p>
            <a:pPr marL="0" indent="0">
              <a:buNone/>
            </a:pPr>
            <a:r>
              <a:rPr lang="en-US" sz="2400" dirty="0"/>
              <a:t>If we could transform all the 32,163 UK schools, imagine the benefits for the planet and its people! </a:t>
            </a:r>
          </a:p>
        </p:txBody>
      </p:sp>
      <p:sp>
        <p:nvSpPr>
          <p:cNvPr id="3" name="Text Placeholder 15">
            <a:extLst>
              <a:ext uri="{FF2B5EF4-FFF2-40B4-BE49-F238E27FC236}">
                <a16:creationId xmlns:a16="http://schemas.microsoft.com/office/drawing/2014/main" id="{3A47AD2A-C2D8-BA62-6AA1-2D71E833CDF0}"/>
              </a:ext>
            </a:extLst>
          </p:cNvPr>
          <p:cNvSpPr txBox="1">
            <a:spLocks/>
          </p:cNvSpPr>
          <p:nvPr/>
        </p:nvSpPr>
        <p:spPr>
          <a:xfrm>
            <a:off x="7571118" y="3605757"/>
            <a:ext cx="7230058" cy="3996897"/>
          </a:xfrm>
          <a:prstGeom prst="rect">
            <a:avLst/>
          </a:prstGeom>
          <a:solidFill>
            <a:srgbClr val="EAF9FF"/>
          </a:solidFill>
        </p:spPr>
        <p:txBody>
          <a:bodyPr wrap="square" lIns="251999" tIns="251999" rIns="251999" bIns="251999" anchor="t" anchorCtr="0">
            <a:spAutoFit/>
          </a:bodyPr>
          <a:lstStyle>
            <a:lvl1pPr marL="0" indent="0" algn="l" defTabSz="1219170" rtl="0" eaLnBrk="1" latinLnBrk="0" hangingPunct="1">
              <a:lnSpc>
                <a:spcPct val="100000"/>
              </a:lnSpc>
              <a:spcBef>
                <a:spcPts val="1333"/>
              </a:spcBef>
              <a:buFont typeface="Arial" panose="020B0604020202020204" pitchFamily="34" charset="0"/>
              <a:buNone/>
              <a:defRPr sz="2200" b="0" kern="1200">
                <a:solidFill>
                  <a:srgbClr val="0F3955"/>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rgbClr val="0F3955"/>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rgbClr val="0F3955"/>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rgbClr val="0F3955"/>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spcAft>
                <a:spcPts val="1000"/>
              </a:spcAft>
            </a:pPr>
            <a:r>
              <a:rPr lang="en-GB" b="1" dirty="0">
                <a:solidFill>
                  <a:srgbClr val="002F87"/>
                </a:solidFill>
              </a:rPr>
              <a:t>Sustainable schools – the benefits </a:t>
            </a:r>
          </a:p>
          <a:p>
            <a:pPr marL="342900" indent="-342900">
              <a:spcBef>
                <a:spcPts val="600"/>
              </a:spcBef>
              <a:buFont typeface="Arial" panose="020B0604020202020204" pitchFamily="34" charset="0"/>
              <a:buChar char="•"/>
            </a:pPr>
            <a:r>
              <a:rPr lang="en-GB" dirty="0">
                <a:solidFill>
                  <a:srgbClr val="002F87"/>
                </a:solidFill>
              </a:rPr>
              <a:t>Make the air cleaner</a:t>
            </a:r>
          </a:p>
          <a:p>
            <a:pPr marL="342900" indent="-342900">
              <a:spcBef>
                <a:spcPts val="600"/>
              </a:spcBef>
              <a:buFont typeface="Arial" panose="020B0604020202020204" pitchFamily="34" charset="0"/>
              <a:buChar char="•"/>
            </a:pPr>
            <a:r>
              <a:rPr lang="en-GB" dirty="0">
                <a:solidFill>
                  <a:srgbClr val="002F87"/>
                </a:solidFill>
              </a:rPr>
              <a:t>Protect wildlife and ecosystems</a:t>
            </a:r>
          </a:p>
          <a:p>
            <a:pPr marL="342900" indent="-342900">
              <a:spcBef>
                <a:spcPts val="600"/>
              </a:spcBef>
              <a:buFont typeface="Arial" panose="020B0604020202020204" pitchFamily="34" charset="0"/>
              <a:buChar char="•"/>
            </a:pPr>
            <a:r>
              <a:rPr lang="en-GB" dirty="0">
                <a:solidFill>
                  <a:srgbClr val="002F87"/>
                </a:solidFill>
              </a:rPr>
              <a:t>Help to stop global warming</a:t>
            </a:r>
          </a:p>
          <a:p>
            <a:pPr marL="342900" indent="-342900">
              <a:spcBef>
                <a:spcPts val="600"/>
              </a:spcBef>
              <a:buFont typeface="Arial" panose="020B0604020202020204" pitchFamily="34" charset="0"/>
              <a:buChar char="•"/>
            </a:pPr>
            <a:r>
              <a:rPr lang="en-GB" dirty="0">
                <a:solidFill>
                  <a:srgbClr val="002F87"/>
                </a:solidFill>
              </a:rPr>
              <a:t>Improve water quality</a:t>
            </a:r>
          </a:p>
          <a:p>
            <a:pPr marL="342900" indent="-342900">
              <a:spcBef>
                <a:spcPts val="600"/>
              </a:spcBef>
              <a:buFont typeface="Arial" panose="020B0604020202020204" pitchFamily="34" charset="0"/>
              <a:buChar char="•"/>
            </a:pPr>
            <a:r>
              <a:rPr lang="en-GB" dirty="0">
                <a:solidFill>
                  <a:srgbClr val="002F87"/>
                </a:solidFill>
              </a:rPr>
              <a:t>Improve the wellbeing of pupils and staff</a:t>
            </a:r>
          </a:p>
          <a:p>
            <a:pPr marL="342900" indent="-342900">
              <a:spcBef>
                <a:spcPts val="600"/>
              </a:spcBef>
              <a:buFont typeface="Arial" panose="020B0604020202020204" pitchFamily="34" charset="0"/>
              <a:buChar char="•"/>
            </a:pPr>
            <a:r>
              <a:rPr lang="en-GB" dirty="0">
                <a:solidFill>
                  <a:srgbClr val="002F87"/>
                </a:solidFill>
              </a:rPr>
              <a:t>Create a feeling of belonging for all its community</a:t>
            </a:r>
          </a:p>
          <a:p>
            <a:pPr marL="342900" indent="-342900">
              <a:spcBef>
                <a:spcPts val="600"/>
              </a:spcBef>
              <a:buFont typeface="Arial" panose="020B0604020202020204" pitchFamily="34" charset="0"/>
              <a:buChar char="•"/>
            </a:pPr>
            <a:r>
              <a:rPr lang="en-GB" dirty="0">
                <a:solidFill>
                  <a:srgbClr val="002F87"/>
                </a:solidFill>
              </a:rPr>
              <a:t>Cheaper to run!</a:t>
            </a:r>
          </a:p>
        </p:txBody>
      </p:sp>
      <p:pic>
        <p:nvPicPr>
          <p:cNvPr id="6" name="Graphic 5">
            <a:extLst>
              <a:ext uri="{FF2B5EF4-FFF2-40B4-BE49-F238E27FC236}">
                <a16:creationId xmlns:a16="http://schemas.microsoft.com/office/drawing/2014/main" id="{32A40C23-CEB6-093D-86BA-4B9CE8A4DB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0472203" flipH="1">
            <a:off x="1400960" y="3425081"/>
            <a:ext cx="4990738" cy="4358248"/>
          </a:xfrm>
          <a:prstGeom prst="rect">
            <a:avLst/>
          </a:prstGeom>
        </p:spPr>
      </p:pic>
    </p:spTree>
    <p:extLst>
      <p:ext uri="{BB962C8B-B14F-4D97-AF65-F5344CB8AC3E}">
        <p14:creationId xmlns:p14="http://schemas.microsoft.com/office/powerpoint/2010/main" val="392148619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rcRect/>
          <a:stretch>
            <a:fillRect l="-18868" r="-18868"/>
          </a:stretch>
        </a:blipFill>
        <a:ln w="63500" cap="flat">
          <a:solidFill>
            <a:schemeClr val="bg1"/>
          </a:solidFill>
          <a:prstDash val="solid"/>
          <a:miter/>
        </a:ln>
      </a:spPr>
      <a:bodyPr rtlCol="0" anchor="ctr"/>
      <a:lstStyle>
        <a:defPPr algn="l">
          <a:defRPr/>
        </a:defPPr>
      </a:lstStyle>
    </a:sp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edf7d78-1330-49f6-bffc-7239953f04fe">
      <Terms xmlns="http://schemas.microsoft.com/office/infopath/2007/PartnerControls"/>
    </lcf76f155ced4ddcb4097134ff3c332f>
    <TaxCatchAll xmlns="f97151d3-a763-4fee-95d1-c0b0132eac99"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F6E66CB5A31A44C828EF505EF1A4254" ma:contentTypeVersion="17" ma:contentTypeDescription="Create a new document." ma:contentTypeScope="" ma:versionID="b62450631de2b39fc5b0ee6deb58afdf">
  <xsd:schema xmlns:xsd="http://www.w3.org/2001/XMLSchema" xmlns:xs="http://www.w3.org/2001/XMLSchema" xmlns:p="http://schemas.microsoft.com/office/2006/metadata/properties" xmlns:ns1="http://schemas.microsoft.com/sharepoint/v3" xmlns:ns2="f97151d3-a763-4fee-95d1-c0b0132eac99" xmlns:ns3="0edf7d78-1330-49f6-bffc-7239953f04fe" targetNamespace="http://schemas.microsoft.com/office/2006/metadata/properties" ma:root="true" ma:fieldsID="f32429da41e6d48d9bf5b9e74893c956" ns1:_="" ns2:_="" ns3:_="">
    <xsd:import namespace="http://schemas.microsoft.com/sharepoint/v3"/>
    <xsd:import namespace="f97151d3-a763-4fee-95d1-c0b0132eac99"/>
    <xsd:import namespace="0edf7d78-1330-49f6-bffc-7239953f04f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7151d3-a763-4fee-95d1-c0b0132eac9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78a4875-fe2d-4755-9d74-b44ed4eef224}" ma:internalName="TaxCatchAll" ma:showField="CatchAllData" ma:web="f97151d3-a763-4fee-95d1-c0b0132eac9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edf7d78-1330-49f6-bffc-7239953f04f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c61b4c75-b81e-43f4-b0d1-33d9836e2fb1"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209F45-5D5D-4087-9EA2-30EF665E7E3A}">
  <ds:schemaRefs>
    <ds:schemaRef ds:uri="http://schemas.openxmlformats.org/package/2006/metadata/core-properties"/>
    <ds:schemaRef ds:uri="http://purl.org/dc/elements/1.1/"/>
    <ds:schemaRef ds:uri="7538b4c5-248d-476f-af68-cb7cf4e10569"/>
    <ds:schemaRef ds:uri="http://purl.org/dc/dcmitype/"/>
    <ds:schemaRef ds:uri="http://www.w3.org/XML/1998/namespace"/>
    <ds:schemaRef ds:uri="http://purl.org/dc/terms/"/>
    <ds:schemaRef ds:uri="http://schemas.microsoft.com/office/2006/metadata/properties"/>
    <ds:schemaRef ds:uri="http://schemas.microsoft.com/office/2006/documentManagement/types"/>
    <ds:schemaRef ds:uri="cba00321-a7d9-4cfd-890d-58c076bfec9d"/>
    <ds:schemaRef ds:uri="http://schemas.microsoft.com/office/infopath/2007/PartnerControls"/>
    <ds:schemaRef ds:uri="0edf7d78-1330-49f6-bffc-7239953f04fe"/>
    <ds:schemaRef ds:uri="f97151d3-a763-4fee-95d1-c0b0132eac99"/>
    <ds:schemaRef ds:uri="http://schemas.microsoft.com/sharepoint/v3"/>
  </ds:schemaRefs>
</ds:datastoreItem>
</file>

<file path=customXml/itemProps2.xml><?xml version="1.0" encoding="utf-8"?>
<ds:datastoreItem xmlns:ds="http://schemas.openxmlformats.org/officeDocument/2006/customXml" ds:itemID="{FB12FC0E-DD0A-4C80-9B80-F473E32020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97151d3-a763-4fee-95d1-c0b0132eac99"/>
    <ds:schemaRef ds:uri="0edf7d78-1330-49f6-bffc-7239953f04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D488E0-A4D9-4188-89C3-0765D0A817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1994</TotalTime>
  <Words>2552</Words>
  <Application>Microsoft Macintosh PowerPoint</Application>
  <PresentationFormat>Custom</PresentationFormat>
  <Paragraphs>321</Paragraphs>
  <Slides>20</Slides>
  <Notes>18</Notes>
  <HiddenSlides>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ITC Avant Garde Gothic Pro</vt:lpstr>
      <vt:lpstr>Segoe UI</vt:lpstr>
      <vt:lpstr>Office Theme</vt:lpstr>
      <vt:lpstr>PowerPoint Presentation</vt:lpstr>
      <vt:lpstr>Design a Sustainable School Competition</vt:lpstr>
      <vt:lpstr>About the competition</vt:lpstr>
      <vt:lpstr>Curriculum links</vt:lpstr>
      <vt:lpstr>Competition overview</vt:lpstr>
      <vt:lpstr>Why is sustainability important?</vt:lpstr>
      <vt:lpstr>British Gas</vt:lpstr>
      <vt:lpstr>Paris 2024</vt:lpstr>
      <vt:lpstr>Imagine a sustainable school!</vt:lpstr>
      <vt:lpstr>What features might an sustainable school have?</vt:lpstr>
      <vt:lpstr>What might be taught in a sustainable school?</vt:lpstr>
      <vt:lpstr>What might it look like?</vt:lpstr>
      <vt:lpstr>What features might an accessible school have?</vt:lpstr>
      <vt:lpstr>The Sustainable School Competition</vt:lpstr>
      <vt:lpstr>Your design</vt:lpstr>
      <vt:lpstr>Design a sustainable school</vt:lpstr>
      <vt:lpstr>Win a British Gas Positive Energy Grant</vt:lpstr>
      <vt:lpstr>How is this different to your school today?</vt:lpstr>
      <vt:lpstr>Useful links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Olive Lai</dc:creator>
  <cp:lastModifiedBy>Daniel Marks</cp:lastModifiedBy>
  <cp:revision>28</cp:revision>
  <dcterms:created xsi:type="dcterms:W3CDTF">2023-10-16T09:44:56Z</dcterms:created>
  <dcterms:modified xsi:type="dcterms:W3CDTF">2024-01-15T17:41:00Z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0x01010024452F509EEDE8498AA611749C73D5DC</vt:lpwstr>
  </property>
  <property fmtid="{D5CDD505-2E9C-101B-9397-08002B2CF9AE}" pid="3" name="MediaServiceImageTags">
    <vt:lpwstr/>
  </property>
  <property fmtid="{D5CDD505-2E9C-101B-9397-08002B2CF9AE}" pid="4" name="MSIP_Label_39b32134-930b-47a0-ae68-920ef1df7e99_Enabled">
    <vt:lpwstr>true</vt:lpwstr>
  </property>
  <property fmtid="{D5CDD505-2E9C-101B-9397-08002B2CF9AE}" pid="5" name="MSIP_Label_39b32134-930b-47a0-ae68-920ef1df7e99_SetDate">
    <vt:lpwstr>2024-01-08T14:03:49Z</vt:lpwstr>
  </property>
  <property fmtid="{D5CDD505-2E9C-101B-9397-08002B2CF9AE}" pid="6" name="MSIP_Label_39b32134-930b-47a0-ae68-920ef1df7e99_Method">
    <vt:lpwstr>Privileged</vt:lpwstr>
  </property>
  <property fmtid="{D5CDD505-2E9C-101B-9397-08002B2CF9AE}" pid="7" name="MSIP_Label_39b32134-930b-47a0-ae68-920ef1df7e99_Name">
    <vt:lpwstr>Public</vt:lpwstr>
  </property>
  <property fmtid="{D5CDD505-2E9C-101B-9397-08002B2CF9AE}" pid="8" name="MSIP_Label_39b32134-930b-47a0-ae68-920ef1df7e99_SiteId">
    <vt:lpwstr>31fa3fc8-0d67-4b00-8f5a-3a9a69c281b8</vt:lpwstr>
  </property>
  <property fmtid="{D5CDD505-2E9C-101B-9397-08002B2CF9AE}" pid="9" name="MSIP_Label_39b32134-930b-47a0-ae68-920ef1df7e99_ActionId">
    <vt:lpwstr>e02bc00f-8fed-4671-a5ee-bb97d2ce329d</vt:lpwstr>
  </property>
  <property fmtid="{D5CDD505-2E9C-101B-9397-08002B2CF9AE}" pid="10" name="MSIP_Label_39b32134-930b-47a0-ae68-920ef1df7e99_ContentBits">
    <vt:lpwstr>2</vt:lpwstr>
  </property>
  <property fmtid="{D5CDD505-2E9C-101B-9397-08002B2CF9AE}" pid="11" name="ClassificationContentMarkingFooterLocations">
    <vt:lpwstr>Office Theme:5</vt:lpwstr>
  </property>
  <property fmtid="{D5CDD505-2E9C-101B-9397-08002B2CF9AE}" pid="12" name="ClassificationContentMarkingFooterText">
    <vt:lpwstr>Sensitivity: Public</vt:lpwstr>
  </property>
</Properties>
</file>